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1DC084-1CCE-48EE-A8BE-C14F440170C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255623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1DC084-1CCE-48EE-A8BE-C14F440170C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2344788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1DC084-1CCE-48EE-A8BE-C14F440170C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1073312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1DC084-1CCE-48EE-A8BE-C14F440170C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386523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1DC084-1CCE-48EE-A8BE-C14F440170C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1311115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1DC084-1CCE-48EE-A8BE-C14F440170C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3961411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1DC084-1CCE-48EE-A8BE-C14F440170C3}" type="datetimeFigureOut">
              <a:rPr lang="en-US" smtClean="0"/>
              <a:t>11/25/2013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312926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1DC084-1CCE-48EE-A8BE-C14F440170C3}" type="datetimeFigureOut">
              <a:rPr lang="en-US" smtClean="0"/>
              <a:t>11/25/2013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3917519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DC084-1CCE-48EE-A8BE-C14F440170C3}" type="datetimeFigureOut">
              <a:rPr lang="en-US" smtClean="0"/>
              <a:t>11/25/2013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2746954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1DC084-1CCE-48EE-A8BE-C14F440170C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3048275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1DC084-1CCE-48EE-A8BE-C14F440170C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92E982-6F81-427E-9EE3-2D452DA4436B}" type="slidenum">
              <a:rPr lang="en-US" smtClean="0"/>
              <a:t>‹#›</a:t>
            </a:fld>
            <a:endParaRPr lang="en-US"/>
          </a:p>
        </p:txBody>
      </p:sp>
    </p:spTree>
    <p:extLst>
      <p:ext uri="{BB962C8B-B14F-4D97-AF65-F5344CB8AC3E}">
        <p14:creationId xmlns:p14="http://schemas.microsoft.com/office/powerpoint/2010/main" val="229303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1DC084-1CCE-48EE-A8BE-C14F440170C3}" type="datetimeFigureOut">
              <a:rPr lang="en-US" smtClean="0"/>
              <a:t>11/25/2013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92E982-6F81-427E-9EE3-2D452DA4436B}" type="slidenum">
              <a:rPr lang="en-US" smtClean="0"/>
              <a:t>‹#›</a:t>
            </a:fld>
            <a:endParaRPr lang="en-US"/>
          </a:p>
        </p:txBody>
      </p:sp>
    </p:spTree>
    <p:extLst>
      <p:ext uri="{BB962C8B-B14F-4D97-AF65-F5344CB8AC3E}">
        <p14:creationId xmlns:p14="http://schemas.microsoft.com/office/powerpoint/2010/main" val="3207476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Insurance </a:t>
            </a:r>
            <a:endParaRPr lang="en-US" dirty="0"/>
          </a:p>
        </p:txBody>
      </p:sp>
      <p:sp>
        <p:nvSpPr>
          <p:cNvPr id="3" name="Subtitle 2"/>
          <p:cNvSpPr>
            <a:spLocks noGrp="1"/>
          </p:cNvSpPr>
          <p:nvPr>
            <p:ph type="subTitle" idx="1"/>
          </p:nvPr>
        </p:nvSpPr>
        <p:spPr/>
        <p:txBody>
          <a:bodyPr/>
          <a:lstStyle/>
          <a:p>
            <a:r>
              <a:rPr lang="en-US" dirty="0" smtClean="0"/>
              <a:t>Chris </a:t>
            </a:r>
            <a:r>
              <a:rPr lang="en-US" dirty="0" err="1" smtClean="0"/>
              <a:t>Corr</a:t>
            </a:r>
            <a:r>
              <a:rPr lang="en-US" dirty="0" smtClean="0"/>
              <a:t> and Anthony Corbett </a:t>
            </a:r>
            <a:endParaRPr lang="en-US" dirty="0"/>
          </a:p>
        </p:txBody>
      </p:sp>
    </p:spTree>
    <p:extLst>
      <p:ext uri="{BB962C8B-B14F-4D97-AF65-F5344CB8AC3E}">
        <p14:creationId xmlns:p14="http://schemas.microsoft.com/office/powerpoint/2010/main" val="1750301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lstStyle/>
          <a:p>
            <a:r>
              <a:rPr lang="en-US" dirty="0" smtClean="0"/>
              <a:t>Lennon drank three times the legal limit and drove into a wall. MetLife insurance provided benefits via him employer, GM. The policy excluded benefits for suicide or self inflicted injury. Lennon’s mother sued for payments of those benefits. District Court held that death was caused by an accident and benefits should be paid. MetLife appealed. </a:t>
            </a:r>
            <a:endParaRPr lang="en-US" dirty="0"/>
          </a:p>
        </p:txBody>
      </p:sp>
    </p:spTree>
    <p:extLst>
      <p:ext uri="{BB962C8B-B14F-4D97-AF65-F5344CB8AC3E}">
        <p14:creationId xmlns:p14="http://schemas.microsoft.com/office/powerpoint/2010/main" val="3261448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a:xfrm>
            <a:off x="457200" y="1905000"/>
            <a:ext cx="8229600" cy="4525963"/>
          </a:xfrm>
        </p:spPr>
        <p:txBody>
          <a:bodyPr/>
          <a:lstStyle/>
          <a:p>
            <a:r>
              <a:rPr lang="en-US" dirty="0" smtClean="0"/>
              <a:t>REVERSED. The accident would most likely  not have occurred, if he had not been drinking. He voluntarily consumed the alcohol, therefore the injury was deemed self inflicted.  </a:t>
            </a:r>
            <a:endParaRPr lang="en-US" dirty="0"/>
          </a:p>
        </p:txBody>
      </p:sp>
    </p:spTree>
    <p:extLst>
      <p:ext uri="{BB962C8B-B14F-4D97-AF65-F5344CB8AC3E}">
        <p14:creationId xmlns:p14="http://schemas.microsoft.com/office/powerpoint/2010/main" val="2380177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 </a:t>
            </a:r>
            <a:endParaRPr lang="en-US" dirty="0"/>
          </a:p>
        </p:txBody>
      </p:sp>
      <p:sp>
        <p:nvSpPr>
          <p:cNvPr id="3" name="Content Placeholder 2"/>
          <p:cNvSpPr>
            <a:spLocks noGrp="1"/>
          </p:cNvSpPr>
          <p:nvPr>
            <p:ph idx="1"/>
          </p:nvPr>
        </p:nvSpPr>
        <p:spPr/>
        <p:txBody>
          <a:bodyPr/>
          <a:lstStyle/>
          <a:p>
            <a:r>
              <a:rPr lang="en-US" sz="2400" dirty="0" smtClean="0"/>
              <a:t>Death Benefits- the amount paid to a beneficiary upon the death of an insured person</a:t>
            </a:r>
          </a:p>
          <a:p>
            <a:r>
              <a:rPr lang="en-US" sz="2400" dirty="0" smtClean="0"/>
              <a:t>Personal Accident Insurance- a policy that provides compensation in the event of injury's, disability or death caused solely by violent, accidental, external, and visible events. </a:t>
            </a:r>
          </a:p>
          <a:p>
            <a:r>
              <a:rPr lang="en-US" sz="2400" dirty="0" smtClean="0"/>
              <a:t>Denial- the action of declaring something to be untrue </a:t>
            </a:r>
          </a:p>
          <a:p>
            <a:r>
              <a:rPr lang="en-US" sz="2400" dirty="0" smtClean="0"/>
              <a:t>Alcohol- the best thing in the world. </a:t>
            </a:r>
          </a:p>
          <a:p>
            <a:endParaRPr lang="en-US" sz="2800" dirty="0" smtClean="0"/>
          </a:p>
          <a:p>
            <a:endParaRPr lang="en-US" dirty="0"/>
          </a:p>
        </p:txBody>
      </p:sp>
    </p:spTree>
    <p:extLst>
      <p:ext uri="{BB962C8B-B14F-4D97-AF65-F5344CB8AC3E}">
        <p14:creationId xmlns:p14="http://schemas.microsoft.com/office/powerpoint/2010/main" val="206392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990600"/>
            <a:ext cx="3429000" cy="255856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990600"/>
            <a:ext cx="3810833" cy="253593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9400" y="3733800"/>
            <a:ext cx="2819400" cy="2819400"/>
          </a:xfrm>
          <a:prstGeom prst="rect">
            <a:avLst/>
          </a:prstGeom>
        </p:spPr>
      </p:pic>
    </p:spTree>
    <p:extLst>
      <p:ext uri="{BB962C8B-B14F-4D97-AF65-F5344CB8AC3E}">
        <p14:creationId xmlns:p14="http://schemas.microsoft.com/office/powerpoint/2010/main" val="23502351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166</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Insurance </vt:lpstr>
      <vt:lpstr>Summary </vt:lpstr>
      <vt:lpstr>Decision</vt:lpstr>
      <vt:lpstr>Key Words </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dc:title>
  <dc:creator>Christopher Corr</dc:creator>
  <cp:lastModifiedBy>Christopher Corr</cp:lastModifiedBy>
  <cp:revision>2</cp:revision>
  <dcterms:created xsi:type="dcterms:W3CDTF">2013-11-25T13:49:11Z</dcterms:created>
  <dcterms:modified xsi:type="dcterms:W3CDTF">2013-11-25T14:07:17Z</dcterms:modified>
</cp:coreProperties>
</file>