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DBE69-2313-4FFD-8826-595CE04AA3F2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A51F0-BE7B-4991-AA4A-52B2CAB6A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909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DBE69-2313-4FFD-8826-595CE04AA3F2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A51F0-BE7B-4991-AA4A-52B2CAB6A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701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DBE69-2313-4FFD-8826-595CE04AA3F2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A51F0-BE7B-4991-AA4A-52B2CAB6A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423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DBE69-2313-4FFD-8826-595CE04AA3F2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A51F0-BE7B-4991-AA4A-52B2CAB6A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385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DBE69-2313-4FFD-8826-595CE04AA3F2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A51F0-BE7B-4991-AA4A-52B2CAB6A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193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DBE69-2313-4FFD-8826-595CE04AA3F2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A51F0-BE7B-4991-AA4A-52B2CAB6A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151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DBE69-2313-4FFD-8826-595CE04AA3F2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A51F0-BE7B-4991-AA4A-52B2CAB6A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DBE69-2313-4FFD-8826-595CE04AA3F2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A51F0-BE7B-4991-AA4A-52B2CAB6A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123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DBE69-2313-4FFD-8826-595CE04AA3F2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A51F0-BE7B-4991-AA4A-52B2CAB6A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1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DBE69-2313-4FFD-8826-595CE04AA3F2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A51F0-BE7B-4991-AA4A-52B2CAB6A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005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DBE69-2313-4FFD-8826-595CE04AA3F2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A51F0-BE7B-4991-AA4A-52B2CAB6A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368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DBE69-2313-4FFD-8826-595CE04AA3F2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A51F0-BE7B-4991-AA4A-52B2CAB6A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45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600200"/>
            <a:ext cx="7772400" cy="1470025"/>
          </a:xfrm>
          <a:solidFill>
            <a:srgbClr val="0000FF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Insurance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276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Insurer Responsible for Practical Joke Taken Badly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Lev &amp; Fez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that70sshowcast.wordpress.com/files/2009/11/fez7e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2391918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data:image/jpeg;base64,/9j/4AAQSkZJRgABAQAAAQABAAD/2wCEAAkGBhQSERUUExQVFRUVGBcXGBgXFxcXFxgYFBcXFBcVFxcYHCYeFxkkGhUXHy8gJCcpLCwsFx4xNTAqNSYrLCkBCQoKDgwOFw8PGikcHBwpKSkpLCwsKSksKSksKSksLCksKSksLCwpLCwpLCwsKSkpLCwsLCwsLCwsKSwsKSwpLP/AABEIAM8A8wMBIgACEQEDEQH/xAAcAAABBQEBAQAAAAAAAAAAAAAEAAEDBQYHAgj/xABBEAABAwIDBAUJCAEDBAMAAAABAAIDBBEFITESQVFhBnGBkaEHExQic7GywfAjMjNSYtHh8ZJCcoIVJKLCFjRj/8QAGQEAAwEBAQAAAAAAAAAAAAAAAAIDAQQF/8QAIREAAgIDAQACAwEAAAAAAAAAAAECEQMhMRJBUQQTIjL/2gAMAwEAAhEDEQA/AOU4nIRPNZxH2smhP5yhfPu/M7vKJxP8eb2snxlD7KVjpi8878zu8pbZ4nvSLU4CwDyldeirzDeg1bOzbjgfs7tobFwc7tL7AoCih2kiVb4l0SqoGl0sD2gam1wOdxeypyEAPZNZPdMSgBJAJA5JBADprpBK6AEErqeClc8gAHM2HWdPd4JpqZzSQ4EEa/Xd3oAhCeydkRJsAtp0Q8m0lS8OluyIZncT+kcMsyeYQFWZzBejlRVu2YInPtkTo1v+5xyC2dP5EqggecnhYeAD3+NgusUOGx00TY4WBrW6ADxPE8ygqyvLTnkpynRaGL0cyq/InUNF454pDwIczxzWMxfo7PSu2ZonM3bRF2HqePVPeu7Q9Img5lWrZ4qhha4NcDkQQCDyc0rI5Ux54HE+YrJLueL+SijmzY0wOO+M+r/g647rLIYh5Fqlp+ylikH6tqM/+wv2qikmRcGjnZTLWSeS7EGm3mAeqSK3i4IzD/JFWPP2nm4R+p22e5lx4rRfLMOUy6Pi3kfcyMuin23gaObstPIG5t2+C53PEWOLXAgg2IO4jUITsHFrpGkErpBaKK6dJJABeKH7eb2snxlQB6mxT8eb2snxlDBDBEl1Y4LgE9U8tgYXWtc6NbfTacch1arQ9DPJvJVgSSl0cNxbL13j9N9BzXasHwKKnjEcTAxo3Ab+JO88ykb+isYfLMr0J8mEVL9tPaWYZi49Rh/QDqf1HsAWwL14x/F2U0YLiBc2HM8uNlQUPSUSn1SCoTlujrx4m4+ktGgcQ7ULB9KfJjFKduIBhOoAyF+A3DfblZbNkvP32/go+MXC2Mtk5x0fNmP9GpaV+y9uVgQeu494VU5hH12r6ixTo5BUNAljDuvrv70DD5PKQEkwMO1re57LbtV0HK0fPOFYFPUu2YInyEa7IyHWdB2rouB+QqR1nVU4YN7IhtO/zdkO4rrtJhrImhsbWsaNGtAA7giQ1FhRjsM8kWHQ5mIynjK8u/8AEWb4K8HQyhAFqSny/wDyZ+yumxKRrEWBTjo1TjJsMbepjQBzAAy7FT4l5O6aYklli7I2P1uy7uC2rWBevNhAWc8w/wAlVLE4uAJvfI83B1urQdV+K0zKJsYs0Wt/SuzEEFVQ5diWXBovZT1L8isnjdQA3IZ9o7hqe5aqcWH1dYvpNOGxusM95sbc7neuZ7O7GtmHqMXkLjbIXKMw/GZmO2g6x96opKvPIJm1sl9EeT0fS4dWwbpsCLSt2TxGbf4WngxWJ+YcFwyLEZG7hx59StsO6S3dYtI5jLvWJyic88EZbWjsfpLPzBQT1kQ1N1hoK0uGTj3opj+J+a322R/QkWPSPpQIIXPawu4AfudBzXC8axl9TIZHhtydzWg8ruABPaux4sGup3h2YsuIS/eNtL/NWxnH+QqdEaV0klY5h0l5KdAGxh8ntXUzSOa1rGOkkO0924vOYDblb/o15LKeAtfJ9tILG7smA8mb+26t8Bf6uX5nfEVpadhtopt2dEIpbJIYAAnkqA0bRsLafuopqtrBcm54LNYzPJPcDJnif4Upzrh0Y8bm98KPpY/0h+1tZNFmjlx6yszhUzo5255Xse3JWGNUUrGktvbfb60VLg13TBp+jwPI6dqij1lUYV8HU6CbQ2+t4P7K9ozc2Wdw0WAvft93NaTDImnMa9qeK/o8nK1RZxsyUhTNKa66ziH2U4CYJ2lBh7DV7aF5BThYBI0ZJyV5ATlFgIuUEpXp5VVVVhBsO1I5UPGDfBV8Vxl7lhelWG7bHDPM9ee7Lf4LcioDxnqqDpBH6p38rKcq6i2OTi6OXRYXG02IJtlmRrwsNTyBPYnmhYNG5c1Zx4UT6zvC3HgAAO5PNhgcLKLZ6kd9KTzjBf1R71ZUMMRzAsTxCUnRsEixsrbDMFDc8yVl2bJpI90zQNG2RgUvotgvHox43W0SuzzVyjzT75ANJOugG+y4hMbuJ4krt+PHzVDIbetINhvIHUridTHYrpxKked+Q/UtECQKVklU5RXTpk60DufRrGA1p1J235f8irp2LOfvt4rG9H27Qcf1yfGVpY4clySs9SEI0mGW3k3Q9VUWGRCRgJ3oealU2yyS+zNdIMYLbgXOWqquj8u3LtHZPZYjrGiva+FpDrjTJB4Pgwj9cE3PPcsiysuGzw0Xtn9dq0lNKI2XzJ5m/wBBY2nq9kjL3fNaOjqhshzsydB/Qz0VIujhnG2HwYqS7MEdlke2W6p31rXDe0jPMKeKsBGv19BVjIhOH0qLZr/rtKkYUHHLdTteqWRoJXpQNdqpmrAokBXmQ5J7/XUoJH7t9rJWwSIppsuX0VSVs1iXcNe1WNQCer9/6WT6YYe6WlnaCQSx2nIXt22t2qbdnRBUWrK7Mc09YNoZrl/kmxeRznwvcXRtDS0HO19q1r6ZgHsXU2jJZTWmDadNGdnobE5XBQMNPYkW0WjkjuSEE+ls6/FSZ2QloCFNyv1hTxxgBHtpF6eyw5c0xjlZXOO5eqVu04NG/Xq4ry4bRs255K/wnDg0XOp1TRViZJeUUfSin22Bu4Bcfx7CtlxyXc8apsr7lznpLRAg5Kt0zi6cxeyy82VhWQWKCIVkSaPICS9Bw5pIFOtdFP8AX7ST4ytfEzLgsX0PqATIL6SyfGVtYZgFyy6z0obiqPQhy/hDzQa6o9j7oKvcQ0pKHTZnJhkctSUo5cupESMu1Vssw2tnfme6wHvCVLZWctA9biZblb32VnD0pMNC6c5vJLWC2jWnZLrdZ8DxVNXU9zoSe3duWrwDoneACUfebax/KbnMHiCqpEJNUYDob0rnkxBjXyOe2ZxBuSbGxIIGgtbcN5XYIac3yP1vQeAdB6WlO1FEA4ixcSXOtv8AWdoOqyvo4AD9d6p5TZy+2lTZ7iCma9eLpiE/CfSdsyXppBshXSWQ8k53WHiVz5MnkvDH6LT0/cbL07iFRCR35j4D5IqCscNDfkVCOZt7RaWCuBxKEqIAerh/KMhrGuNjkfrRKeHeM11KmtHK7i96MtF0SggkdJEwML7F1sgdbZdu7iraM3Ft6M2rixQ/o+yeI9yKN9WqZRVE+xMWnQ5hEBlwpsWoQ+x0Ol0JTOLfVdqPFSkqZ1QacUGxDJQTDcN/BTxybl7shbFlLyQUtKGcCSj45UKWpnZEJ06IvfSWqbtA3WEx6n+8OC3RdcLMdJafMHitsyjkeMU9iVSPatbj9PmVlZm5q8SMkRFJOkmENLgWP+j1UtzZplkv/kV1fDMWZI0EODuohcJrj9tL7ST4iicNxp8TgQ4m265SThZTHkcT6DjkHH+EBiklxll81mej3SnzzQLja+X0e1Xk8m0PeoNUdkGnsCmks3sWLOKbVc1lzbIdZJP8HsV90kxLzTLXzP7XssP0aiM9e3re7sYxxA8AmhETNk2kjpeGQbczBa93Z8ABmde5b6Jt1jehjgZHOO4W7znbu+tVtWSjqWxROctk4bYc1EZNyZ8ihbJryT2RCRJbRQzz2UfnbBVNdX3NlLJOkXxY/Ugmor+CTHZXVL6Rco+ll5rjv5Z6fhRWiwDl5Lt68NddNK6y0VDPmKs8OxTbGyT6wGvHmsuMcjftBhBtw0/lRwVxa8O4buW8dy2MnF2gyYfcafTZOfmmMiGbNcXCfbXT6PKaGeb6pPpA4ZqNzs0TAgdOkBOoyLWvl2r22M/WqPcy/wBWUT2LaMcrBXg9ShnyA4e5Fho4BeZI7hYNYPGRZU+PR3b3q1ZHs9SrsWZdhHaEI1nN8fj1WJqtVvsdi1WGrmZlWgTmgG6ZOUlQgTV34svtJPiKhU1d+LL7R/xFQ2QzEW2CYv5k7+xbCl6aeoSTkOWfL593MLnN16MhtbclcUx1JrhaY9jRmdrl8zqtL5IsP26mSTdGzZ/5PIt4NKwZXVvI5B9hM7jIB3NB+aHpBdsv+iURbJI3XZdbxK2G1YLO4ZBsTzbgSD3tCujIpjvbJi5RiTIhMTdeCLXWAQV1Rstus7JUFzjbjZXGIybu1UscY2iN91GSs7/x6RXY3iEjGO2Wm4GRB3/sgugPSeaZz2Stvs5hwy3/AHTzWtkwZsjLF1uPNQ0eHRwN2YwB+6xxXk6PdvRZ+lofF6d0sMjGu2S5pAdpa+9QGVTNmUkilL4MtgXRN8TQHHPeL5XWifTFncjopwNVDUVV93UqvYtvnwWOEy3ib1W7slYbOSraNuy0N4D+/FHxT6rU6PMyddEZKLhIsL6EfRQcmaLpB6qdEwkDj3rw764qRv0F5emMBmtTF69EKKQ9aTg62eXi6q8SZZp7VaAlQ11PtNOWdky2F0c3xqPIrn+ItsV0nGWZELnWLH1ingGQqiEycpKxzEtZ+LL7R/xFRHrUtYftZPaP+IqFazEOkk5tkyw0RC695IXD0R/ESuv/AIssuQLrPkjl/wC1kHCU+LW/ssfDV02Uf4rjxtl1I6Pnu8FTGqtORyy7FYxzdXUolAoy2F0I6syPFeg++uira2K1yMwfluUm3eh4pM91koLfeqeU775jX9wh5J3sORuFLSVbXnZJAcba5brjwKL+zoj/ACF0VcCLNJ7V7e4qjrYzE67fum17a/1vRTMRsPW7/wCEjOyLsstpetrJVU1YXtLWA55XNwomYq9h2XRk23jfZakx1RfCTJSU0e0drcMh18exVkFaHjIHuKPpHOtayEiWSWqQd503yVlQNsLqtjj0VjEbNWLpxT4O8i9kZQtyVb1o+jJ2b/2qIk1oNuopLr15zLNRuKZsWhBqikaF6L15Y25ukb+CqjWzzZRl6mebaIKeQrbCrMz0twq7XPZnYesPmFx3E33cV3WrnFjdcT6WUPmqhwH3Tm3qKrB2TndFNZMkkrECas/Fk9o/4iolLWfiye0f8RUS1mISV0rp1hp5JXT/ACSn7Cc55SN6vuLmBXWvJXRAUb3B1zI83HAtFgO5YwQdX1mxM13PPqOXzVuyp58NOeqy+NSkXFs+eQ7yvdFiZsNq2X1oudnQa2OYbk02YIVTFW7+HyRcNYLjgEoVQFPSXzQv/TLkHh77W7TkFb7et8xy5IeR/dqgspWVPoOe8b9TpnYKUULd6KtnzUsQCwsmNSQBu5EOpATcBPGziimPsss30eIYABbjyRdNHvPYmFtynhO/cgnKRPHTcU8so3IeetGiHiN7204lBHb2Fbd8lZQ6KtjFkfE5ABYbdRVD7ZbypGO8FXTVYuSexbJ0ghG2FRZDNM6rGgz8UGHl3IJ8vr+VNMq19kr5iq+qlsFJLJb+lU1tRqmFAK+rssP0mgErT+ZubfmO1aLFKxZmonzKtAWe0Y1OrKagu4kGwO5JXtHJ5YHWfiyf73/EVCpq38WT/e/4ioUzFQ6SVk1lhol2fyY4YYqIE5mV3nLcAQGjtsL9q4wu1eT2eR1JE46Bts94aS0HuCxmokx6CzzfMe/mqeOId+i1WP0+229sxr1LLMcA6wcOr696jItHh4O0w2vceP8AKKin7VI+AOH7oM05ad3ekaKx2WkVSQpNsHXIqvjkPBejUAcUtj+A4xcM17YwjcqwYhnl70TFiTr2KUdKRZsOSIjcgWVJtuTvnP5kBssvPgaqCaoLshkFX+c4le43AIMUA+KMX1urKGI20sgaWpbvHcjopWkZZd3yWiyJgxTxlBumG4qj6U9MWUcVyQXn7rOJ45aDmmJ/Bb43jjYwGA3e7wHNA0NRc31PHQDqXJ8Ox6aqqhc/fcS7q4DgF1nDINloSzTT2Xg4+NFq2U8l4MpUe2h551iROTPFVMqKunRNZVLO4nWJkhbK3FqtUEs3NT11SSq+RyvFCSkIyJIcyc0kxKyCuP2svtH/ABFQIjEPxpfaP+IqC6oySGST2TLDRl2roXWj0aFo/I33Liq2vQHFnFwiP+n7vUf2Sy4bE6xXxBzbtyNlh8QcA+xs13ceziteZ/VtfRZzHsLbM07Qz3HeOYKg3s6MaA6avtkSPrkUT55p0IPVZYLEG1FMc3F7d10OzpY8bj3rfLfClpdN9PUWGhVfPXhuZIHasRP0kldvI7UFLXPd94k9aP1MP2pG3/8AkUem0L/W9GQ4iDaxuubiUo+hxRzTqteMeGZPp0aHEHWyUzsQdwWQpsWvvU78bIFh9dyn4KuUTSuxEWuSvUGLjj4rB1GMPz9YIE4s/im/VZJ5kjq8eKN/Miv+uMaLucAOeQXG3YrJ+YqGWcuzJumWIjLMdJxzylMYC2Abb/zH7oPH9S5zWVr5Xl8ji5x1JPgOA5BQInDaIyysYP8AURfkN57lVRUTncnJm28muC32pnDXJp5DXx9y6Q19gqzDo2sY0N3ADuyU8lSuSTt2diXlUTy1Cr56pRT1KrKutQhWKurFm6+pup66tVNNUXKrFE2wWpkQMkiIqnIF71ZE2xi5JR3TJqEsJxP8eX2j/iKGBReL/wD2JvaP+IoRaxUJK6ZK6wBEq76FvIrIrfqv1BpPyCoirXozUbFQ08nDvCx8NXTrxq1BJLdVUGIbW9ezPZcjOyDBcapdoe9YPHcK80bjQroM0lwqTGKISMtZPGVFJK0YqGm2tFC5hBVjDEY356jxUmKbG611ZM55RpbKiyey9BqeychZ7jqCN6kdXOO9QWSCyhlNk0cZechdFOomMF3uueAQoqHAWBt1LwSijfSJbg6Cyic1MCldaTbsZafoRAPOOfcXbYDt3+CzCv8AotU7JI4n5JZ8Hx/6R0plTYZ+CimrVT+nc0JPiHArlo6myxqa7mqirrkFU1yr56lUUSTZLU1V0BJKvEsqGdIqpCNkk0qEunc66ZOSbGST2SQYG42P+5m9o/4igkfj+VTN7R/xFV91oCSTgpFYaeSpaWXZeDw/pRlMUGGoocSKto68lZGinVnFVqLiXUi+NSvMdRe4JVW2qyUTpSl8lVMbHcNP32Z8R8ws0XElahldcWO5UNfDZ1xofeqwfwRyfYKkldK6ciOkE1090AOkkCnQAkk1kkAJGYdKWnJB2UsBsVj4PHpofT8lBLV3Vf5xeHSqfkq5BL5lDJIoi5eS5NRNsZ71ESncvFkyEbHsmSSC0wSSdMg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878" y="13436"/>
            <a:ext cx="3383410" cy="2882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4622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Summary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A patient on anesthesia had pig tusks put in her mouth as joke then sued for mental distress.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She won the case and was awarded money.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  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085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words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General liability- The risk assumed if something goes wrong.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Duty to defend- Its your job to protect the person in trouble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Tort- Something bad on to someone else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Dental practice- An office that works on teeth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Practical joke- Something to make someone laugh 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742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62527"/>
            <a:ext cx="6400800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0758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88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Insurance </vt:lpstr>
      <vt:lpstr>Case Summary </vt:lpstr>
      <vt:lpstr>Key words </vt:lpstr>
      <vt:lpstr>PowerPoint Presentation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Insurance</dc:title>
  <dc:creator>Stephen Leventhal</dc:creator>
  <cp:lastModifiedBy>Stephen Leventhal</cp:lastModifiedBy>
  <cp:revision>2</cp:revision>
  <dcterms:created xsi:type="dcterms:W3CDTF">2014-04-25T16:06:11Z</dcterms:created>
  <dcterms:modified xsi:type="dcterms:W3CDTF">2014-04-25T16:23:57Z</dcterms:modified>
</cp:coreProperties>
</file>