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9F3BCC-620B-4B9A-8CC2-43B82FC361AF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F314FF-DE12-4514-AD46-B3A06CC2C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388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F314FF-DE12-4514-AD46-B3A06CC2C36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22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EE4D2-8556-4FA8-8AC1-53E8BCE1A206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EF621-CF77-4F08-909A-D71423DBB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280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EE4D2-8556-4FA8-8AC1-53E8BCE1A206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EF621-CF77-4F08-909A-D71423DBB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564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EE4D2-8556-4FA8-8AC1-53E8BCE1A206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EF621-CF77-4F08-909A-D71423DBB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67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EE4D2-8556-4FA8-8AC1-53E8BCE1A206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EF621-CF77-4F08-909A-D71423DBB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207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EE4D2-8556-4FA8-8AC1-53E8BCE1A206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EF621-CF77-4F08-909A-D71423DBB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23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EE4D2-8556-4FA8-8AC1-53E8BCE1A206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EF621-CF77-4F08-909A-D71423DBB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081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EE4D2-8556-4FA8-8AC1-53E8BCE1A206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EF621-CF77-4F08-909A-D71423DBB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394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EE4D2-8556-4FA8-8AC1-53E8BCE1A206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EF621-CF77-4F08-909A-D71423DBB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65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EE4D2-8556-4FA8-8AC1-53E8BCE1A206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EF621-CF77-4F08-909A-D71423DBB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807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EE4D2-8556-4FA8-8AC1-53E8BCE1A206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EF621-CF77-4F08-909A-D71423DBB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706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EE4D2-8556-4FA8-8AC1-53E8BCE1A206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EF621-CF77-4F08-909A-D71423DBB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951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EE4D2-8556-4FA8-8AC1-53E8BCE1A206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EF621-CF77-4F08-909A-D71423DBB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9374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Insurance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Houseguest Who Causes Fire Not Subject to Subrogation</a:t>
            </a:r>
          </a:p>
          <a:p>
            <a:r>
              <a:rPr lang="en-US" dirty="0" smtClean="0"/>
              <a:t>By </a:t>
            </a:r>
            <a:r>
              <a:rPr lang="en-US" dirty="0" err="1" smtClean="0"/>
              <a:t>Seyvon</a:t>
            </a:r>
            <a:r>
              <a:rPr lang="en-US" dirty="0" smtClean="0"/>
              <a:t> Jones	</a:t>
            </a:r>
          </a:p>
          <a:p>
            <a:r>
              <a:rPr lang="en-US" dirty="0" smtClean="0"/>
              <a:t>Maxwell </a:t>
            </a:r>
            <a:r>
              <a:rPr lang="en-US" dirty="0" err="1" smtClean="0"/>
              <a:t>mastellone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273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They allowed a friend, </a:t>
            </a:r>
            <a:r>
              <a:rPr lang="en-US" dirty="0" err="1" smtClean="0"/>
              <a:t>Manella</a:t>
            </a:r>
            <a:r>
              <a:rPr lang="en-US" dirty="0" smtClean="0"/>
              <a:t>, to use it one weekend. He negligently burned the house down. </a:t>
            </a:r>
          </a:p>
          <a:p>
            <a:r>
              <a:rPr lang="en-US" dirty="0" smtClean="0"/>
              <a:t> The </a:t>
            </a:r>
            <a:r>
              <a:rPr lang="en-US" dirty="0" err="1" smtClean="0"/>
              <a:t>Waskos</a:t>
            </a:r>
            <a:r>
              <a:rPr lang="en-US" dirty="0" smtClean="0"/>
              <a:t>' insurer, Middlesex Mutual, paid them $132,505 for the damage suffered.</a:t>
            </a:r>
          </a:p>
          <a:p>
            <a:r>
              <a:rPr lang="en-US" dirty="0" smtClean="0"/>
              <a:t>Middlesex sued </a:t>
            </a:r>
            <a:r>
              <a:rPr lang="en-US" dirty="0" err="1" smtClean="0"/>
              <a:t>Manella</a:t>
            </a:r>
            <a:r>
              <a:rPr lang="en-US" dirty="0" smtClean="0"/>
              <a:t> for subrogation.</a:t>
            </a:r>
          </a:p>
          <a:p>
            <a:r>
              <a:rPr lang="en-US" dirty="0" smtClean="0"/>
              <a:t>The jury found </a:t>
            </a:r>
            <a:r>
              <a:rPr lang="en-US" dirty="0" err="1" smtClean="0"/>
              <a:t>Manella</a:t>
            </a:r>
            <a:r>
              <a:rPr lang="en-US" dirty="0" smtClean="0"/>
              <a:t> negligent and awarded Middlesex $132,505 in damages.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97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word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Subrogation: the substitution of one person or group by another in respect of a debt or insurance claim, accompanied by the transfer of any associated rights and duties</a:t>
            </a:r>
          </a:p>
          <a:p>
            <a:r>
              <a:rPr lang="en-US" dirty="0" smtClean="0"/>
              <a:t>Houseguest: a guest staying for some days in a private house.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464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Conventional subrogation is close to the principle of assignment and arises only by agreement between two parties when one, under no obligation to do so, pays the debt of another.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295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009650"/>
            <a:ext cx="6526967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1428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151</Words>
  <Application>Microsoft Office PowerPoint</Application>
  <PresentationFormat>On-screen Show (4:3)</PresentationFormat>
  <Paragraphs>15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Insurance </vt:lpstr>
      <vt:lpstr>facts </vt:lpstr>
      <vt:lpstr>Key word</vt:lpstr>
      <vt:lpstr>Decision </vt:lpstr>
      <vt:lpstr>PowerPoint Presentation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Houseguest Who Causes Fire Not Subject to Subrogation</dc:title>
  <dc:creator>Seyvon Jones</dc:creator>
  <cp:lastModifiedBy>Seyvon Jones</cp:lastModifiedBy>
  <cp:revision>3</cp:revision>
  <dcterms:created xsi:type="dcterms:W3CDTF">2014-04-25T16:01:36Z</dcterms:created>
  <dcterms:modified xsi:type="dcterms:W3CDTF">2014-04-25T16:37:37Z</dcterms:modified>
</cp:coreProperties>
</file>