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A1A39C-92DE-4E01-81F4-C34059EFBFA6}"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1942276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A39C-92DE-4E01-81F4-C34059EFBFA6}"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337135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A39C-92DE-4E01-81F4-C34059EFBFA6}"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2904883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A39C-92DE-4E01-81F4-C34059EFBFA6}"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4135089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A1A39C-92DE-4E01-81F4-C34059EFBFA6}" type="datetimeFigureOut">
              <a:rPr lang="en-US" smtClean="0"/>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4061983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A1A39C-92DE-4E01-81F4-C34059EFBFA6}"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606152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A1A39C-92DE-4E01-81F4-C34059EFBFA6}" type="datetimeFigureOut">
              <a:rPr lang="en-US" smtClean="0"/>
              <a:t>4/25/2014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2458384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A1A39C-92DE-4E01-81F4-C34059EFBFA6}" type="datetimeFigureOut">
              <a:rPr lang="en-US" smtClean="0"/>
              <a:t>4/25/2014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3926514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A1A39C-92DE-4E01-81F4-C34059EFBFA6}" type="datetimeFigureOut">
              <a:rPr lang="en-US" smtClean="0"/>
              <a:t>4/25/2014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764437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A1A39C-92DE-4E01-81F4-C34059EFBFA6}"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439486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A1A39C-92DE-4E01-81F4-C34059EFBFA6}" type="datetimeFigureOut">
              <a:rPr lang="en-US" smtClean="0"/>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9A5AF-3506-4E02-9C30-7BD09D65052F}" type="slidenum">
              <a:rPr lang="en-US" smtClean="0"/>
              <a:t>‹#›</a:t>
            </a:fld>
            <a:endParaRPr lang="en-US"/>
          </a:p>
        </p:txBody>
      </p:sp>
    </p:spTree>
    <p:extLst>
      <p:ext uri="{BB962C8B-B14F-4D97-AF65-F5344CB8AC3E}">
        <p14:creationId xmlns:p14="http://schemas.microsoft.com/office/powerpoint/2010/main" val="144068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40000"/>
                <a:lumOff val="60000"/>
              </a:schemeClr>
            </a:gs>
            <a:gs pos="39999">
              <a:schemeClr val="tx2">
                <a:lumMod val="20000"/>
                <a:lumOff val="80000"/>
              </a:schemeClr>
            </a:gs>
            <a:gs pos="70000">
              <a:schemeClr val="accent4">
                <a:lumMod val="40000"/>
                <a:lumOff val="60000"/>
              </a:schemeClr>
            </a:gs>
            <a:gs pos="100000">
              <a:schemeClr val="accent4">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A1A39C-92DE-4E01-81F4-C34059EFBFA6}" type="datetimeFigureOut">
              <a:rPr lang="en-US" smtClean="0"/>
              <a:t>4/25/2014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9A5AF-3506-4E02-9C30-7BD09D65052F}" type="slidenum">
              <a:rPr lang="en-US" smtClean="0"/>
              <a:t>‹#›</a:t>
            </a:fld>
            <a:endParaRPr lang="en-US"/>
          </a:p>
        </p:txBody>
      </p:sp>
    </p:spTree>
    <p:extLst>
      <p:ext uri="{BB962C8B-B14F-4D97-AF65-F5344CB8AC3E}">
        <p14:creationId xmlns:p14="http://schemas.microsoft.com/office/powerpoint/2010/main" val="2350575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normAutofit fontScale="90000"/>
          </a:bodyPr>
          <a:lstStyle/>
          <a:p>
            <a:r>
              <a:rPr lang="en-US" sz="3600" dirty="0" smtClean="0"/>
              <a:t>Insurance</a:t>
            </a:r>
            <a:r>
              <a:rPr lang="en-US" dirty="0" smtClean="0"/>
              <a:t> </a:t>
            </a:r>
            <a:br>
              <a:rPr lang="en-US" dirty="0" smtClean="0"/>
            </a:br>
            <a:r>
              <a:rPr lang="en-US" b="1" dirty="0" smtClean="0"/>
              <a:t>Disability Due to Surgery Is Injury, Not Illness </a:t>
            </a:r>
            <a:endParaRPr lang="en-US" b="1" dirty="0"/>
          </a:p>
        </p:txBody>
      </p:sp>
      <p:sp>
        <p:nvSpPr>
          <p:cNvPr id="3" name="Subtitle 2"/>
          <p:cNvSpPr>
            <a:spLocks noGrp="1"/>
          </p:cNvSpPr>
          <p:nvPr>
            <p:ph type="subTitle" idx="1"/>
          </p:nvPr>
        </p:nvSpPr>
        <p:spPr>
          <a:xfrm>
            <a:off x="1371600" y="2743200"/>
            <a:ext cx="6400800" cy="1752600"/>
          </a:xfrm>
        </p:spPr>
        <p:txBody>
          <a:bodyPr/>
          <a:lstStyle/>
          <a:p>
            <a:r>
              <a:rPr lang="en-US" dirty="0" smtClean="0"/>
              <a:t>By: Shanna </a:t>
            </a:r>
            <a:endParaRPr lang="en-US" dirty="0"/>
          </a:p>
        </p:txBody>
      </p:sp>
      <p:pic>
        <p:nvPicPr>
          <p:cNvPr id="1026" name="Picture 2" descr="http://www.clipartlord.com/wp-content/uploads/2013/02/hospit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7600" y="3810000"/>
            <a:ext cx="2133600" cy="1843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055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Dr. Kolb was provided with Paul Revere Life Insurance that gave him monthly income for the rest of his life if he suffered accidental bodily injury after his eye surgery. If the disability was due to sickness the policy would pay him until he was 65. After the surgery </a:t>
            </a:r>
            <a:r>
              <a:rPr lang="en-US" dirty="0" smtClean="0"/>
              <a:t>Kolb</a:t>
            </a:r>
            <a:r>
              <a:rPr lang="en-US" dirty="0" smtClean="0"/>
              <a:t> suffered vision loss and could no longer work as a surgeon. The insurance paid Kolb until he was 65. Kolb sued because he was allowed payments for the rest of his life because the surgery caused disability, not sickness.</a:t>
            </a:r>
          </a:p>
          <a:p>
            <a:pPr marL="0" indent="0">
              <a:buNone/>
            </a:pPr>
            <a:endParaRPr lang="en-US" dirty="0"/>
          </a:p>
          <a:p>
            <a:pPr marL="0" indent="0">
              <a:buNone/>
            </a:pPr>
            <a:endParaRPr lang="en-US" dirty="0" smtClean="0"/>
          </a:p>
          <a:p>
            <a:pPr marL="0" indent="0">
              <a:buNone/>
            </a:pPr>
            <a:r>
              <a:rPr lang="en-US" sz="2000" dirty="0" smtClean="0"/>
              <a:t> </a:t>
            </a:r>
            <a:endParaRPr lang="en-US" sz="2000" dirty="0"/>
          </a:p>
        </p:txBody>
      </p:sp>
    </p:spTree>
    <p:extLst>
      <p:ext uri="{BB962C8B-B14F-4D97-AF65-F5344CB8AC3E}">
        <p14:creationId xmlns:p14="http://schemas.microsoft.com/office/powerpoint/2010/main" val="2033548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a:bodyPr>
          <a:lstStyle/>
          <a:p>
            <a:pPr marL="0" indent="0">
              <a:buNone/>
            </a:pPr>
            <a:r>
              <a:rPr lang="en-US" sz="2800" u="sng" dirty="0" smtClean="0"/>
              <a:t>Disability</a:t>
            </a:r>
            <a:r>
              <a:rPr lang="en-US" sz="2800" u="sng" dirty="0" smtClean="0"/>
              <a:t>:  </a:t>
            </a:r>
            <a:r>
              <a:rPr lang="en-US" sz="2800" dirty="0"/>
              <a:t>a physical or mental condition that limits a person's movements, senses, or activities.</a:t>
            </a:r>
            <a:endParaRPr lang="en-US" sz="2800" u="sng" dirty="0" smtClean="0"/>
          </a:p>
          <a:p>
            <a:pPr marL="0" indent="0">
              <a:buNone/>
            </a:pPr>
            <a:r>
              <a:rPr lang="en-US" sz="2800" u="sng" dirty="0" smtClean="0"/>
              <a:t>Accidental Bodily Injury: </a:t>
            </a:r>
            <a:r>
              <a:rPr lang="en-US" sz="2800" dirty="0"/>
              <a:t>Injury to the body as the result of an accident.</a:t>
            </a:r>
            <a:endParaRPr lang="en-US" sz="2800" u="sng" dirty="0" smtClean="0"/>
          </a:p>
          <a:p>
            <a:pPr marL="0" indent="0">
              <a:buNone/>
            </a:pPr>
            <a:r>
              <a:rPr lang="en-US" sz="2800" u="sng" dirty="0" smtClean="0"/>
              <a:t>Sickness: </a:t>
            </a:r>
            <a:r>
              <a:rPr lang="en-US" sz="2800" dirty="0"/>
              <a:t>the state of being ill.</a:t>
            </a:r>
            <a:endParaRPr lang="en-US" sz="2800" u="sng" dirty="0"/>
          </a:p>
        </p:txBody>
      </p:sp>
    </p:spTree>
    <p:extLst>
      <p:ext uri="{BB962C8B-B14F-4D97-AF65-F5344CB8AC3E}">
        <p14:creationId xmlns:p14="http://schemas.microsoft.com/office/powerpoint/2010/main" val="2769016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lstStyle/>
          <a:p>
            <a:pPr marL="0" indent="0">
              <a:buNone/>
            </a:pPr>
            <a:r>
              <a:rPr lang="en-US" dirty="0" smtClean="0"/>
              <a:t>He was given payments for the rest of his life because the vision loss was a result of the surgery and that is accidently bodily injury not sickness. </a:t>
            </a:r>
            <a:endParaRPr lang="en-US" dirty="0"/>
          </a:p>
        </p:txBody>
      </p:sp>
    </p:spTree>
    <p:extLst>
      <p:ext uri="{BB962C8B-B14F-4D97-AF65-F5344CB8AC3E}">
        <p14:creationId xmlns:p14="http://schemas.microsoft.com/office/powerpoint/2010/main" val="9671893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175</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Insurance  Disability Due to Surgery Is Injury, Not Illness </vt:lpstr>
      <vt:lpstr>Summary </vt:lpstr>
      <vt:lpstr>Key Words</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Disability Due to Surgery Is Injury, Not Illness</dc:title>
  <dc:creator>Shanna Bobst</dc:creator>
  <cp:lastModifiedBy>Shanna Bobst</cp:lastModifiedBy>
  <cp:revision>3</cp:revision>
  <dcterms:created xsi:type="dcterms:W3CDTF">2014-04-24T16:23:38Z</dcterms:created>
  <dcterms:modified xsi:type="dcterms:W3CDTF">2014-04-25T16:10:39Z</dcterms:modified>
</cp:coreProperties>
</file>