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AFF4-D00F-4916-B3CB-9B6427729460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44C8D-EA7C-4541-ADFC-A20AC7EA36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AFF4-D00F-4916-B3CB-9B6427729460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44C8D-EA7C-4541-ADFC-A20AC7EA36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AFF4-D00F-4916-B3CB-9B6427729460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44C8D-EA7C-4541-ADFC-A20AC7EA36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AFF4-D00F-4916-B3CB-9B6427729460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44C8D-EA7C-4541-ADFC-A20AC7EA36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AFF4-D00F-4916-B3CB-9B6427729460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44C8D-EA7C-4541-ADFC-A20AC7EA36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AFF4-D00F-4916-B3CB-9B6427729460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44C8D-EA7C-4541-ADFC-A20AC7EA36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AFF4-D00F-4916-B3CB-9B6427729460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44C8D-EA7C-4541-ADFC-A20AC7EA36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AFF4-D00F-4916-B3CB-9B6427729460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44C8D-EA7C-4541-ADFC-A20AC7EA36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AFF4-D00F-4916-B3CB-9B6427729460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44C8D-EA7C-4541-ADFC-A20AC7EA36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AFF4-D00F-4916-B3CB-9B6427729460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44C8D-EA7C-4541-ADFC-A20AC7EA36F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AFF4-D00F-4916-B3CB-9B6427729460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344C8D-EA7C-4541-ADFC-A20AC7EA36F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2344C8D-EA7C-4541-ADFC-A20AC7EA36F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31CAFF4-D00F-4916-B3CB-9B6427729460}" type="datetimeFigureOut">
              <a:rPr lang="en-US" smtClean="0"/>
              <a:t>11/25/2013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620000" cy="4800600"/>
          </a:xfrm>
        </p:spPr>
        <p:txBody>
          <a:bodyPr/>
          <a:lstStyle/>
          <a:p>
            <a:r>
              <a:rPr lang="en-US" dirty="0" smtClean="0"/>
              <a:t>By: Liam Gallagher</a:t>
            </a:r>
            <a:endParaRPr lang="en-US" dirty="0"/>
          </a:p>
        </p:txBody>
      </p:sp>
      <p:pic>
        <p:nvPicPr>
          <p:cNvPr id="1026" name="Picture 2" descr="https://encrypted-tbn0.gstatic.com/images?q=tbn:ANd9GcQ_MkRo3cc_8alJAw3bMjAebAmAN7oL15RXK7ZAgBUHDvMa0Z6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057400"/>
            <a:ext cx="3962400" cy="373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772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1"/>
            <a:ext cx="7543800" cy="1295400"/>
          </a:xfrm>
        </p:spPr>
        <p:txBody>
          <a:bodyPr/>
          <a:lstStyle/>
          <a:p>
            <a:r>
              <a:rPr lang="en-US" dirty="0" smtClean="0"/>
              <a:t>Description of Case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600200"/>
            <a:ext cx="6461760" cy="182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-20 different companies had signed binders, creating an obligation to provide insurance on property damage. They didn’t issue formal insurance policies on them though.</a:t>
            </a:r>
          </a:p>
          <a:p>
            <a:r>
              <a:rPr lang="en-US" dirty="0" smtClean="0"/>
              <a:t>-The property owners that were “insured” sued the companies declaring they had a obligation to cover for the losses that occurred during the 9/11 attack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19600" y="41148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court was to determine if the 9/11 attack would be seen as 1 attack or 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92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u="sng" dirty="0" smtClean="0"/>
              <a:t>Binder</a:t>
            </a:r>
            <a:r>
              <a:rPr lang="en-US" dirty="0" smtClean="0"/>
              <a:t>- Legal agreement issued by an insurer to act as evidence of insurance until a policy is created/issued.</a:t>
            </a:r>
          </a:p>
          <a:p>
            <a:pPr marL="114300" indent="0">
              <a:buNone/>
            </a:pPr>
            <a:r>
              <a:rPr lang="en-US" u="sng" dirty="0" smtClean="0"/>
              <a:t>Policies</a:t>
            </a:r>
            <a:r>
              <a:rPr lang="en-US" dirty="0" smtClean="0"/>
              <a:t>- a principle to guide decisions and achieve rational outcomes</a:t>
            </a:r>
          </a:p>
          <a:p>
            <a:pPr marL="114300" indent="0">
              <a:buNone/>
            </a:pPr>
            <a:r>
              <a:rPr lang="en-US" u="sng" dirty="0" smtClean="0"/>
              <a:t>Coverage</a:t>
            </a:r>
            <a:r>
              <a:rPr lang="en-US" dirty="0" smtClean="0"/>
              <a:t>-The </a:t>
            </a:r>
            <a:r>
              <a:rPr lang="en-US" dirty="0"/>
              <a:t>extent or degree to which something is observed, analyzed, and </a:t>
            </a:r>
            <a:r>
              <a:rPr lang="en-US" dirty="0" smtClean="0"/>
              <a:t>reported</a:t>
            </a:r>
          </a:p>
          <a:p>
            <a:pPr marL="114300" indent="0">
              <a:buNone/>
            </a:pPr>
            <a:r>
              <a:rPr lang="en-US" u="sng" dirty="0" smtClean="0"/>
              <a:t>Occurrence</a:t>
            </a:r>
            <a:r>
              <a:rPr lang="en-US" dirty="0" smtClean="0"/>
              <a:t>- An event or incident </a:t>
            </a:r>
          </a:p>
          <a:p>
            <a:pPr marL="114300" indent="0">
              <a:buNone/>
            </a:pPr>
            <a:r>
              <a:rPr lang="en-US" u="sng" dirty="0"/>
              <a:t>L</a:t>
            </a:r>
            <a:r>
              <a:rPr lang="en-US" u="sng" dirty="0" smtClean="0"/>
              <a:t>osses</a:t>
            </a:r>
            <a:r>
              <a:rPr lang="en-US" dirty="0"/>
              <a:t> - something lost (especially money lost at gambling</a:t>
            </a:r>
            <a:r>
              <a:rPr lang="en-US" dirty="0" smtClean="0"/>
              <a:t>)</a:t>
            </a:r>
          </a:p>
          <a:p>
            <a:pPr marL="114300" indent="0">
              <a:buNone/>
            </a:pPr>
            <a:r>
              <a:rPr lang="en-US" u="sng" dirty="0" smtClean="0"/>
              <a:t>Terrorist Attack</a:t>
            </a:r>
            <a:r>
              <a:rPr lang="en-US" dirty="0" smtClean="0"/>
              <a:t>-</a:t>
            </a:r>
            <a:r>
              <a:rPr lang="en-US" dirty="0"/>
              <a:t>a surprise attack involving the deliberate use of violence against civilians in the hope of attaining political or religious aims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377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a binder is signed it is as legal as the finished policy. The binder is still a legal obligation. The planes were 16 minutes apart from each other and were similar causes so it counts as one occurrence </a:t>
            </a:r>
            <a:endParaRPr lang="en-US" dirty="0"/>
          </a:p>
        </p:txBody>
      </p:sp>
      <p:sp>
        <p:nvSpPr>
          <p:cNvPr id="4" name="AutoShape 2" descr="data:image/jpeg;base64,/9j/4AAQSkZJRgABAQAAAQABAAD/2wCEAAkGBw8QDw8QEBMPEBUPDxUPEA8QEBQQEBAPFBEWFhQRFBUYHCggGBolHBQVITIjJSkrLy4uFyEzODMwNyg5LjcBCgoKDg0OGxAQGzQlHyQsLC0vNC8sLCw4LSwsLCwsNDAsLDcsLCw2LCwtLC0sLC0sLCwsLCwtMCwsLCwsLDQsL//AABEIAOEA4QMBEQACEQEDEQH/xAAcAAEAAQUBAQAAAAAAAAAAAAAAAQIDBQYHBAj/xABEEAABAwIDBAcFBAYJBQAAAAABAAIDBBEFEiEGMUFRBxMiYXGBkRQyQqGxI1KS0WJygpPB4RUkQ1Nzg7LC8BYzRKKj/8QAGwEBAAIDAQEAAAAAAAAAAAAAAAQFAQIDBgf/xAAzEQEAAgECBAQDBwQDAQAAAAAAAQIDBBEFEiExQVFhoXHR4RMUIoGRsfAGMsHxI0JSFf/aAAwDAQACEQMRAD8A7igICAgICAgICAgICAgICAgICAgICAgICAgICAgICAgICAgICAgIIJAFzpbUk8AhEbtZxTb7DKckGcSuHwwAy+WYdm/muFtTjr4rTBwbWZevLtHr09u/swUvS3SfDBUn9bq2/wC4rlOsr5J8f03m8bx7/KEx9LVH8UFUP1erd/uCRrK+MMW/pvP4Xr7/AClmsP6QsLmIHXdUTwmY6MebiMvzXWupxz4oWXgusx9eXf4Tv7d/ZstPOyRofG5r2uFw9jg5pHMEaFdomJjeFZelqTy2jafVcWWogICAgICAgICAgICAgICAgICAgICDA7V7VU+HR5pDnkcPsoGntvPM/db3n5nRcsuauOOvdYaDh2XWW2r0rHefL5z6fs4vtJtbWV7j1ry2O/Zp4yWxAcMw+M6bz5WVZkzWyd3tdHw/BpY/BHXznv8AT8mBXJNEBARl7MMxSopX56eWSE8cjrB1vvN3OHiCtq2ms7xLjmwYs1eXJWJj1dL2V6UWuLYq9oYToKmMdj/MZ8PiNNdwCm4tX4Xea139PzG99NP5T/ifn+rpcUjXtDmkOa4BzXNILXNO4gjeFOid3mLVms7TG0qkYEBAQEBAQEBAQEBAQEBAQEBAQYHbDaaLDqcyOs6R92wxX1e/mf0Rpc/muWbLGOu/isOHcPvrMnLHSsd58vrPh9HA8TxCWplfNM4vfIbucfk0DgBwCqbWm07y99hw0w0ilI2iHlWroICAgICAg2/YTbWSgeIpCX0zndpm8wknV8f1LePipGDPOOdp7KjifC6auvPXpf8Af0n5u408zJGNexwe17Q5rmm4c0i4IPJWkTExvDw16Wpaa2jaYXFlqICAgICAgICAgICAgICAgIPBjeLRUcD55T2WDQD3nvOjWNHMn89wWmTJFK80pOk0uTVZYxY+8+0ecvn/AGmxuWtqHzSn9FrR7rGjcxvcPnqeKqL3m880voOm0uPTY4xY+0e8+c/zt0Ylau6VgEFmeqYz3jbu3n0W9cdrdoR82rw4el7dXm/paL9L0/mun3e6J/8AW0/r+n1emnqWSaNNzy4+i0tjtXvCVi1mHL0rb/C9dc0oQEHR+iXagxyCgmPYkJNO4n3JTqY/B2pHf+spuly7TyS83x7Qc9fvFI6x39Y8/wAv2+DrqsHkRAQEBAQEBAQEBAQEBAQEBBxjpR2gM9UYGH7OkJZYHR0+57j4e73WdzVXqsnPfl8Ie64Fo40+n+1t/dfr8I8P17/p5NBUdbiAg9NLguIVfZo6eabnIAGxN7useQ3N3XUnBhm/Weym4nxOuD/jrP4vH0+qqbosx22Y0t76kCopy4f/AE18rqbyS8zOqpM7zLWcWwOrpHZaqCaAk2BkYWtcf0XbneRKxMTDpS9bdpeSNpuFq6wztFO5ws/U8H8T3O5+O9RsuKJ6wudFrrV2pkneP2elRV6IKo5HNc1zSWuaQ5rgbFrgbgg87p2YmImNp7Po7ZbFhWUcFRpeRnbA3CVpyvHhmB8rK4xX56xL51rtN93z2x+U9Ph4ezKroiCAgICAgICAgICAgICAgx+0GIilpKio0+yic5oO4vtZjfNxA81pkty1myTo8H2+emLzmP08fZ8x1+LAPLTmeb3e+9zm479556qspgm0by9vqeJUxX+zrG8R39PSP507fCIayN25wvyOh+e9YtitDfFr8GTx2n1ehck2JezB8OfVVENNH700gYDa+Ub3PI4gNBPktqUm9orDhqdRXBitkt4R/r9ZfSOH0UdPDHDEMrImBjB3AW1PE8zxVzEREbQ+c5Mlsl5vbvPV6Flos1dLHMx0crGSMeLOjkaHscORB0KETs4l0jdGzaO9XRg9QT9rCSXGnJNg5pOpjJ011B5g6cb126wtNJn555Ld2jizAuMrGsJgkzX7ioeWNrPQaLJNse0+C6uaWIOtdCdeTDV05/s5GzN8JGlrgPOMfiU/R26TDyn9R4tr0yecTH6f7dLU15oQEBAQEBAQEBAQEBAQEGC21wOSvopKWOUQGQtPWFheLNcHZbBwtqBrw5LS9IvG0pGm1FtPk569+vv0/ZwLHujDF6S7up9pYP7SlJm4/csH/wDrbvXOaTCbTVY7ejTntLSWuBBaS1zSLEEbwQdxWqRE7rkNU9nuuIHI6j0K1tStu8OuPPkx/wBk7O4dDGzNS2+IVTBGHxZKZhuHua4gumLT7oIAA5gk2ta+2HBFJ5kbiHFL58f2U+e8y6upKmEBBbqIGSMfG9oe2RpY9jhdrmOFnNI5EFGYmYneHy7tRhrqSsqaUkkQSlrSd7oz2o3HvLS0lQb9J2enwW+0pF/NtGxPR5VVjBNKfZoXgOY9zc0kjebGadk/ePiLrH3ecnWekN7cWx6XesRzW9o+Mui0nRphbG2eJpjxc+YtPozKF2jS44VuTj2rtPSYj4R891uv6MMNePsjPAeBbJ1jb94fe/kQltJSe3Rti4/qqz+La35bfs82wWy1Vh2IzNeRJDLSuyTMBDXPbLHZrh8LrOcbcdbE2K1wYbY7zv22duJ8Qw6zS1mvS0W7em09vOP5LoylvPCAgICAgICAgICAgICAgICDFY3s5Q1otVU8M2hAc5v2jQd+WQdpvkQsTES2re1e0tVw7ojwuCrbUtEr2s7TaaVwkhD9LHUZnAcnE6+i1ikbuttTea7N/W7gICAgIOUYjs5HWbR1b5QHRUzIHytIuJJTC3q2O5iwueYbbio/JzZJ9FxGonDoqxHe2+3w36uh9cpCnOuQOuQVNqEHvhkDgD/y6CtAQEBAQEBAQEBAQEBAQEBAQEBAQEBBRLK1jXPcQ1rWlznE2DWgXJJ4CyMxE2naO7QdmcQE7amqH/l1ckguLERttFGPwxt8yVyxTzRNvOU3iGOcWSuKf+tYj856z7yzPtK6oJ7Sge0IJFQgymDTXzjlY/W/8EGTQEBAQEBAQEBAQEBAQEBAQEBAQEBBbnmZG1z3uaxrAXOe4hrWtG8kncFiZiOstq1teYrWN5lxrpB2/wDaw6lpbiC9nyHR09uFuDO7jx5KBn1HN+GvZ63hnCYwbZcvW3hHl859oXtgq69IWcYpXA+DrOB+Z9F30s7028lVx7HNdTzf+oj26Nj9pUlSp9pQSKhBUKhBn9mLnrXcOy0eOpP1CDOoCAgICAgICAgICAgICAgICAgICDE7RbQ01BF1k77XvkjbrJIRvDW+Y1OguNVzyZK0jeUvSaLLqrcuOPjPhHx/m7iG2G2lTiLsrj1UIN2U7Tp3OefiPyHAKuy5rZO/Z7DRcPxaWPw9beM/Lyj+S1pck5ltmsV9mm7XuSANf3a9l/lc+RK74MnJbr2lW8U0c6nD+H+6vWP8x+f77N99p71ZvEdnow+rhzETZje2XKcvigy0mFtkbmppL/oSG3o4DTzHmguDAJct+sbe3ulptfxBP0QbPgtM2KFrAQSNXnm87/y8Ag9yAgICAgICAgICAgICAgICAgICDWNtdro8PjDWhsk8gvFETo0busktub3bzaw4kcM2aMceq04bwy+stvPSkd5/xHr+3tPCsYxWaqldLM90jnHVx48gB8LRwAVda02neXsseLHipGPHG1YeBYbCAgzOCYtM1zIQ18wcQ1jGAukuTo1g4+Ck4c9q/h7wpuJcMxZYnLE8tvGfCfj8/aW31eHTxuLZGFhbvBI0uL7wbHyVg8gv4ZWyxg6+7rv1I4+mnqg2XDMcD7AlBs2FtBc99zqGjL8I3m/j+SDIoCAgICAgICAgICAgICAgICAgxO1GNsoaWSofYkdmNl7dZKfdZ8iT3Alc8uSKV3S9DpLarNGOPznyjz/ni+e8XxCSeSSWVxfJM7M9x9LDkALADkFVTM2neXvq0phxxjpG0QxyNd0ICDI4FglTWzCGmYXu0LnHRkbb++93AfM20BOi3pjtedoRtTq8enrzZJ+ruWxmxNPhzc3/AHZ3Cz53DcOLIx8LfmePACxxYq0+LyGt4hk1U9elfCPn6prnMkle82NzYeAFh9F1QGNqcChk1achPLcfJBGG4EYXguaCN+cEkX7wdyDY5pTCGvbuBs4cC0/zsgysMoe0ObqCgrQEBAQEBAQEBAQEBAQEBAQEHHOl/GOsq2UzT2aZl3DWxmkAOvOzMv4iq/V33ty+T2HANPyYJyz3tPtH13/SHOZnXPhoo0Li87yoWWgsDNbJbNzYjUCGPstaM00xF2xR3397jwHHwBI64sU3nZD1utrpcfNPWZ7R5/R9AYBgdPQwNgp2ZWjVzjq+R/F73cT9NwsBZWVaRWNoeMz58me/PkneXvmBLXW35TbxstnFzo4hrvQXY8S70HoZjLhuKCs41dpDzcEWQZLA8Qy6Hcd/5oNlBQSgICAgICAgICAgICAgICAg+aMbr/aKqonuT10z3tv9wuOQeTbDyVPe3NaZfRdPj+yxVx+URHz92KJQmUIbiMPoDouwhtNhkDrDPUj2mR3MPH2Y8AzLpzvzVlgry0h4zimecupt5R0j8vq21dlcIOe41hLBUTCx9+4sSNHDMAPVBjn4I7gS3xJv6IKGYU6+rneqDMUNDExpBbmzCzi7Ukcu7yQZKGqhYLBrRbkAg2HCpC6Frud7eGY2QetAQEBAQEBAQEBAQEBAQEGO2jqjDRVco3x00rx+sIyQPWy1vO1Zl30tOfNSvnMfu+aCbDXSw37gqjZ9BtaI6ysgrLlExPYRlVFE57msbqXuDGjm5xsPqsxG/Rra0VibT4PqinhDGMY3QMaGNHc0WH0VvHR8+tMzMzK4jAg1LFpwJ3v5nLfwAbf5fNB4zKEFt0jQgpfU30ZqePIeJQZfCtnopWMlkdK4uvdgcGs0cRpYZuHNBszGBoDQAABYAaAAbgEFSAgICAgICAgICAgICAgIMZtLhr6qjqKdjmxumjLA9zS4C5F7gEcLrW9easw7abN9jlrk2326uIYv0PYxclr6ScD3WskdG78L2gA/tHxXKuGK9k7LxK2ad8n0/nu1au2Cxmn1fR1PjCBPb90XJNJYrqK+E7MM/wBpjkETmyteSAInscHkk2ADSL6rScVZ8EqutyVjpd07YHo7xOWanqaprKWKOVk2SVp9okDHB2XqwexexHasR90rNdPG+7XLxe80mnSd4mHdlJUggtVTiI3kbwxxHiAbINPe0PGvFBjpcNdfSR47rj+KCgYcPic93ibfRBW+VrLNbYdwQbps4f6tGeeb/WUGSQEBAQEBAQEBAQEBAQEBAQEFuonZG1z5HNY1ou573BrWjmSdAsTMR1ltSlr25axvM+TS8Q6U8LiflaZ57aF0MYLLjve5t/EXXCdTSPVa4+C6i0bzMV+M/KJe7BNv8MrHtjbIY5HHsRzt6slx0Aa7VpdrawNzdbUz0s46jheowxvMbx6dfr7NqXZXCAgFBp748jnsHwuc0eAJAQWXuQeGrmygk8BdBiIXue66DqGFRZIIW8o238SLn5oPWgICAgICAgICAgICAgICAg1TbnbJmHtaxgbJPI3MxjvcY3dnfbW1wbDjY6hR8+f7PpHdb8L4XOrmbWnake/pH86OKbR7Q1VY77eV0ljcN3Rt7msGg8d54lQZva/W0vU00+HTxyYa7ec+M/Gf5DCrDIjDtXRFtW+pjfRzuL5KdofE9xu58FwCHHiWkgX4hw5Kdp8nNHLLzPF9HXHaMtO09/j9XRlJUogINSrz9rL/AIjvqg8chQYXFpPdb943PgP529EE0ce4BB1FosAOQsglAQEBAQEBAQEBAQEBAQEBB83bZYm6fEKyRxv/AFh8be6ONxYwejR81V5PxXmXu9HMYtNSkeUT+c9ZYEm60dt9+qEYFkbf0TPcMYpg29nMlD/1Opcdf2g1dtP/AHwreLbfdbb+m36/J9AqweREBBqFcftZf8R3+ooPDMUGCqXZpT3afn9UGSwtl5Ixze0ergg6QgICAgICAgICCLoIugXQTdBF0C6BdAug+c+kLDHUmJVTHA5ZZDUxHg6OVxdp4OzN/ZUK9NrS9RpNTz4K+kbfo1yN4dcDeNbcSOJHOy5Xp4p2DPE/hlK5pSEYdd6Gdm3xh+ITNLetZ1dM12hMRILpbcjYAdwJ3EFTNPj2/FLzfF9XW8xhpPbv8fL8nUsylKQzIKXyAAk7gLlBqFW673u+84u9Te3zQeCeQIMNGO0e83QZvA2XnhA/vGn8JzH6IN+ugXQLoF0C6CboF0C6BdBbzIIzIGZBGdAzoIzoHWII6xBr+2WzFPicAimux7LmGdoBfE479PiabC7eNuBAK1tWLOuHNbFO8OL4r0VYvE/7JkVS2/ZkimZGbX0JbKWkHwvbmuf2cpv3ysvfgnRZispBqZIKVvEOIqJfJsZyn8a1+71nu7RxbJSNq9fi6FgXRxh1MWvkD6p7TcGcjqwe6JuhHc7Mtq4KVR83E9RljbfaPT+bt061dlenrkDrUGPxqqswNHxHXwH87INUrJygYXSOkZUSu92KGS36UnVmw8t/ogxUY7SDZNl2fbg/dY4/K38UG350E5kE5kAOQTmQLoJugXQTdBYugglBSXIILkFBegpdIgoMyC26pQeeSvtzQed+LW4O9EFr+mByd6IKhil+DvRBdbXk8D6ILrao96C42coMfiTi434AWQYCVrnuytFyTYDxNtUGzTsbDSOiH92WA8XPcDc/MlBqMcJzbkGw4HIInuc/S8ZA0vc5mnh4IM5DiDXcCPGyD1tfdBUHIKsyBmQTmQSHIJugm6CiyCCEEEIKS1BBYgpyIKTGgpMQQUGEckFJgHIeiCgwDkEFJiCCMgQQbILM7+yQCAeBO5B4hibG9l9gfEEHwKCtuLMAs3KPBBj8Yrs7AWguLT7rdSQd+nogxEde8b4pv3bj/BBfGL845v3T/wAkF+LGOAZMf8t/5INnw+oPVsvvtr3XJNkHsEqCsSIKg9BUHIKg5BOZBN0FyyBZBGVBGVAyoIyoILUEFiCnIggxoIMaCDEgpMKCn2YILUlC128XQY+o2apn+9GPEEtPyQef/o+m4dcPCV38UF+m2YgjNx1hPNzy5B7G4UwILraAIKxRoKxTIKhAgq6lBPVIKurQAxBORBOVBfsgiyBZAsgWQRZAIQMqCMqBlQMqCMqBkQMqBlQMiBkQMiCcqBlQMqCcqBlQMqBlQTlQMqBZAsgqQEEoIsgWQLIFkCyCLIFkCyBZAsgWQLIFkE2QRZAsgWQTZAsgWQECyCUEIJsgICAgICAgICCEBAQEBBKCEBAQEElAQEBAQEBAQEBAQS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w8QDw8QEBMPEBUPDxUPEA8QEBQQEBAPFBEWFhQRFBUYHCggGBolHBQVITIjJSkrLy4uFyEzODMwNyg5LjcBCgoKDg0OGxAQGzQlHyQsLC0vNC8sLCw4LSwsLCwsNDAsLDcsLCw2LCwtLC0sLC0sLCwsLCwtMCwsLCwsLDQsL//AABEIAOEA4QMBEQACEQEDEQH/xAAcAAEAAQUBAQAAAAAAAAAAAAAAAQIDBQYHBAj/xABEEAABAwIDBAcFBAYJBQAAAAABAAIDBBEFEiEGMUFRBxMiYXGBkRQyQqGxI1KS0WJygpPB4RUkQ1Nzg7LC8BYzRKKj/8QAGwEBAAIDAQEAAAAAAAAAAAAAAAQFAQIDBgf/xAAzEQEAAgECBAQDBwQDAQAAAAAAAQIDBBEFEiExQVFhoXHR4RMUIoGRsfAGMsHxI0JSFf/aAAwDAQACEQMRAD8A7igICAgICAgICAgICAgICAgICAgICAgICAgICAgICAgICAgICAgIIJAFzpbUk8AhEbtZxTb7DKckGcSuHwwAy+WYdm/muFtTjr4rTBwbWZevLtHr09u/swUvS3SfDBUn9bq2/wC4rlOsr5J8f03m8bx7/KEx9LVH8UFUP1erd/uCRrK+MMW/pvP4Xr7/AClmsP6QsLmIHXdUTwmY6MebiMvzXWupxz4oWXgusx9eXf4Tv7d/ZstPOyRofG5r2uFw9jg5pHMEaFdomJjeFZelqTy2jafVcWWogICAgICAgICAgICAgICAgICAgICDA7V7VU+HR5pDnkcPsoGntvPM/db3n5nRcsuauOOvdYaDh2XWW2r0rHefL5z6fs4vtJtbWV7j1ry2O/Zp4yWxAcMw+M6bz5WVZkzWyd3tdHw/BpY/BHXznv8AT8mBXJNEBARl7MMxSopX56eWSE8cjrB1vvN3OHiCtq2ms7xLjmwYs1eXJWJj1dL2V6UWuLYq9oYToKmMdj/MZ8PiNNdwCm4tX4Xea139PzG99NP5T/ifn+rpcUjXtDmkOa4BzXNILXNO4gjeFOid3mLVms7TG0qkYEBAQEBAQEBAQEBAQEBAQEBAQYHbDaaLDqcyOs6R92wxX1e/mf0Rpc/muWbLGOu/isOHcPvrMnLHSsd58vrPh9HA8TxCWplfNM4vfIbucfk0DgBwCqbWm07y99hw0w0ilI2iHlWroICAgICAg2/YTbWSgeIpCX0zndpm8wknV8f1LePipGDPOOdp7KjifC6auvPXpf8Af0n5u408zJGNexwe17Q5rmm4c0i4IPJWkTExvDw16Wpaa2jaYXFlqICAgICAgICAgICAgICAgIPBjeLRUcD55T2WDQD3nvOjWNHMn89wWmTJFK80pOk0uTVZYxY+8+0ecvn/AGmxuWtqHzSn9FrR7rGjcxvcPnqeKqL3m880voOm0uPTY4xY+0e8+c/zt0Ylau6VgEFmeqYz3jbu3n0W9cdrdoR82rw4el7dXm/paL9L0/mun3e6J/8AW0/r+n1emnqWSaNNzy4+i0tjtXvCVi1mHL0rb/C9dc0oQEHR+iXagxyCgmPYkJNO4n3JTqY/B2pHf+spuly7TyS83x7Qc9fvFI6x39Y8/wAv2+DrqsHkRAQEBAQEBAQEBAQEBAQEBBxjpR2gM9UYGH7OkJZYHR0+57j4e73WdzVXqsnPfl8Ie64Fo40+n+1t/dfr8I8P17/p5NBUdbiAg9NLguIVfZo6eabnIAGxN7useQ3N3XUnBhm/Weym4nxOuD/jrP4vH0+qqbosx22Y0t76kCopy4f/AE18rqbyS8zOqpM7zLWcWwOrpHZaqCaAk2BkYWtcf0XbneRKxMTDpS9bdpeSNpuFq6wztFO5ws/U8H8T3O5+O9RsuKJ6wudFrrV2pkneP2elRV6IKo5HNc1zSWuaQ5rgbFrgbgg87p2YmImNp7Po7ZbFhWUcFRpeRnbA3CVpyvHhmB8rK4xX56xL51rtN93z2x+U9Ph4ezKroiCAgICAgICAgICAgICAgx+0GIilpKio0+yic5oO4vtZjfNxA81pkty1myTo8H2+emLzmP08fZ8x1+LAPLTmeb3e+9zm479556qspgm0by9vqeJUxX+zrG8R39PSP507fCIayN25wvyOh+e9YtitDfFr8GTx2n1ehck2JezB8OfVVENNH700gYDa+Ub3PI4gNBPktqUm9orDhqdRXBitkt4R/r9ZfSOH0UdPDHDEMrImBjB3AW1PE8zxVzEREbQ+c5Mlsl5vbvPV6Flos1dLHMx0crGSMeLOjkaHscORB0KETs4l0jdGzaO9XRg9QT9rCSXGnJNg5pOpjJ011B5g6cb126wtNJn555Ld2jizAuMrGsJgkzX7ioeWNrPQaLJNse0+C6uaWIOtdCdeTDV05/s5GzN8JGlrgPOMfiU/R26TDyn9R4tr0yecTH6f7dLU15oQEBAQEBAQEBAQEBAQEGC21wOSvopKWOUQGQtPWFheLNcHZbBwtqBrw5LS9IvG0pGm1FtPk569+vv0/ZwLHujDF6S7up9pYP7SlJm4/csH/wDrbvXOaTCbTVY7ejTntLSWuBBaS1zSLEEbwQdxWqRE7rkNU9nuuIHI6j0K1tStu8OuPPkx/wBk7O4dDGzNS2+IVTBGHxZKZhuHua4gumLT7oIAA5gk2ta+2HBFJ5kbiHFL58f2U+e8y6upKmEBBbqIGSMfG9oe2RpY9jhdrmOFnNI5EFGYmYneHy7tRhrqSsqaUkkQSlrSd7oz2o3HvLS0lQb9J2enwW+0pF/NtGxPR5VVjBNKfZoXgOY9zc0kjebGadk/ePiLrH3ecnWekN7cWx6XesRzW9o+Mui0nRphbG2eJpjxc+YtPozKF2jS44VuTj2rtPSYj4R891uv6MMNePsjPAeBbJ1jb94fe/kQltJSe3Rti4/qqz+La35bfs82wWy1Vh2IzNeRJDLSuyTMBDXPbLHZrh8LrOcbcdbE2K1wYbY7zv22duJ8Qw6zS1mvS0W7em09vOP5LoylvPCAgICAgICAgICAgICAgICDFY3s5Q1otVU8M2hAc5v2jQd+WQdpvkQsTES2re1e0tVw7ojwuCrbUtEr2s7TaaVwkhD9LHUZnAcnE6+i1ikbuttTea7N/W7gICAgIOUYjs5HWbR1b5QHRUzIHytIuJJTC3q2O5iwueYbbio/JzZJ9FxGonDoqxHe2+3w36uh9cpCnOuQOuQVNqEHvhkDgD/y6CtAQEBAQEBAQEBAQEBAQEBAQEBAQEBBRLK1jXPcQ1rWlznE2DWgXJJ4CyMxE2naO7QdmcQE7amqH/l1ckguLERttFGPwxt8yVyxTzRNvOU3iGOcWSuKf+tYj856z7yzPtK6oJ7Sge0IJFQgymDTXzjlY/W/8EGTQEBAQEBAQEBAQEBAQEBAQEBAQEBBbnmZG1z3uaxrAXOe4hrWtG8kncFiZiOstq1teYrWN5lxrpB2/wDaw6lpbiC9nyHR09uFuDO7jx5KBn1HN+GvZ63hnCYwbZcvW3hHl859oXtgq69IWcYpXA+DrOB+Z9F30s7028lVx7HNdTzf+oj26Nj9pUlSp9pQSKhBUKhBn9mLnrXcOy0eOpP1CDOoCAgICAgICAgICAgICAgICAgICDE7RbQ01BF1k77XvkjbrJIRvDW+Y1OguNVzyZK0jeUvSaLLqrcuOPjPhHx/m7iG2G2lTiLsrj1UIN2U7Tp3OefiPyHAKuy5rZO/Z7DRcPxaWPw9beM/Lyj+S1pck5ltmsV9mm7XuSANf3a9l/lc+RK74MnJbr2lW8U0c6nD+H+6vWP8x+f77N99p71ZvEdnow+rhzETZje2XKcvigy0mFtkbmppL/oSG3o4DTzHmguDAJct+sbe3ulptfxBP0QbPgtM2KFrAQSNXnm87/y8Ag9yAgICAgICAgICAgICAgICAgICDWNtdro8PjDWhsk8gvFETo0busktub3bzaw4kcM2aMceq04bwy+stvPSkd5/xHr+3tPCsYxWaqldLM90jnHVx48gB8LRwAVda02neXsseLHipGPHG1YeBYbCAgzOCYtM1zIQ18wcQ1jGAukuTo1g4+Ck4c9q/h7wpuJcMxZYnLE8tvGfCfj8/aW31eHTxuLZGFhbvBI0uL7wbHyVg8gv4ZWyxg6+7rv1I4+mnqg2XDMcD7AlBs2FtBc99zqGjL8I3m/j+SDIoCAgICAgICAgICAgICAgICAgxO1GNsoaWSofYkdmNl7dZKfdZ8iT3Alc8uSKV3S9DpLarNGOPznyjz/ni+e8XxCSeSSWVxfJM7M9x9LDkALADkFVTM2neXvq0phxxjpG0QxyNd0ICDI4FglTWzCGmYXu0LnHRkbb++93AfM20BOi3pjtedoRtTq8enrzZJ+ruWxmxNPhzc3/AHZ3Cz53DcOLIx8LfmePACxxYq0+LyGt4hk1U9elfCPn6prnMkle82NzYeAFh9F1QGNqcChk1achPLcfJBGG4EYXguaCN+cEkX7wdyDY5pTCGvbuBs4cC0/zsgysMoe0ObqCgrQEBAQEBAQEBAQEBAQEBAQEHHOl/GOsq2UzT2aZl3DWxmkAOvOzMv4iq/V33ty+T2HANPyYJyz3tPtH13/SHOZnXPhoo0Li87yoWWgsDNbJbNzYjUCGPstaM00xF2xR3397jwHHwBI64sU3nZD1utrpcfNPWZ7R5/R9AYBgdPQwNgp2ZWjVzjq+R/F73cT9NwsBZWVaRWNoeMz58me/PkneXvmBLXW35TbxstnFzo4hrvQXY8S70HoZjLhuKCs41dpDzcEWQZLA8Qy6Hcd/5oNlBQSgICAgICAgICAgICAgICAg+aMbr/aKqonuT10z3tv9wuOQeTbDyVPe3NaZfRdPj+yxVx+URHz92KJQmUIbiMPoDouwhtNhkDrDPUj2mR3MPH2Y8AzLpzvzVlgry0h4zimecupt5R0j8vq21dlcIOe41hLBUTCx9+4sSNHDMAPVBjn4I7gS3xJv6IKGYU6+rneqDMUNDExpBbmzCzi7Ukcu7yQZKGqhYLBrRbkAg2HCpC6Frud7eGY2QetAQEBAQEBAQEBAQEBAQEGO2jqjDRVco3x00rx+sIyQPWy1vO1Zl30tOfNSvnMfu+aCbDXSw37gqjZ9BtaI6ysgrLlExPYRlVFE57msbqXuDGjm5xsPqsxG/Rra0VibT4PqinhDGMY3QMaGNHc0WH0VvHR8+tMzMzK4jAg1LFpwJ3v5nLfwAbf5fNB4zKEFt0jQgpfU30ZqePIeJQZfCtnopWMlkdK4uvdgcGs0cRpYZuHNBszGBoDQAABYAaAAbgEFSAgICAgICAgICAgICAgIMZtLhr6qjqKdjmxumjLA9zS4C5F7gEcLrW9easw7abN9jlrk2326uIYv0PYxclr6ScD3WskdG78L2gA/tHxXKuGK9k7LxK2ad8n0/nu1au2Cxmn1fR1PjCBPb90XJNJYrqK+E7MM/wBpjkETmyteSAInscHkk2ADSL6rScVZ8EqutyVjpd07YHo7xOWanqaprKWKOVk2SVp9okDHB2XqwexexHasR90rNdPG+7XLxe80mnSd4mHdlJUggtVTiI3kbwxxHiAbINPe0PGvFBjpcNdfSR47rj+KCgYcPic93ibfRBW+VrLNbYdwQbps4f6tGeeb/WUGSQEBAQEBAQEBAQEBAQEBAQEFuonZG1z5HNY1ou573BrWjmSdAsTMR1ltSlr25axvM+TS8Q6U8LiflaZ57aF0MYLLjve5t/EXXCdTSPVa4+C6i0bzMV+M/KJe7BNv8MrHtjbIY5HHsRzt6slx0Aa7VpdrawNzdbUz0s46jheowxvMbx6dfr7NqXZXCAgFBp748jnsHwuc0eAJAQWXuQeGrmygk8BdBiIXue66DqGFRZIIW8o238SLn5oPWgICAgICAgICAgICAgICAg1TbnbJmHtaxgbJPI3MxjvcY3dnfbW1wbDjY6hR8+f7PpHdb8L4XOrmbWnake/pH86OKbR7Q1VY77eV0ljcN3Rt7msGg8d54lQZva/W0vU00+HTxyYa7ec+M/Gf5DCrDIjDtXRFtW+pjfRzuL5KdofE9xu58FwCHHiWkgX4hw5Kdp8nNHLLzPF9HXHaMtO09/j9XRlJUogINSrz9rL/AIjvqg8chQYXFpPdb943PgP529EE0ce4BB1FosAOQsglAQEBAQEBAQEBAQEBAQEBB83bZYm6fEKyRxv/AFh8be6ONxYwejR81V5PxXmXu9HMYtNSkeUT+c9ZYEm60dt9+qEYFkbf0TPcMYpg29nMlD/1Opcdf2g1dtP/AHwreLbfdbb+m36/J9AqweREBBqFcftZf8R3+ooPDMUGCqXZpT3afn9UGSwtl5Ixze0ergg6QgICAgICAgICCLoIugXQTdBF0C6BdAug+c+kLDHUmJVTHA5ZZDUxHg6OVxdp4OzN/ZUK9NrS9RpNTz4K+kbfo1yN4dcDeNbcSOJHOy5Xp4p2DPE/hlK5pSEYdd6Gdm3xh+ITNLetZ1dM12hMRILpbcjYAdwJ3EFTNPj2/FLzfF9XW8xhpPbv8fL8nUsylKQzIKXyAAk7gLlBqFW673u+84u9Te3zQeCeQIMNGO0e83QZvA2XnhA/vGn8JzH6IN+ugXQLoF0C6CboF0C6BdBbzIIzIGZBGdAzoIzoHWII6xBr+2WzFPicAimux7LmGdoBfE479PiabC7eNuBAK1tWLOuHNbFO8OL4r0VYvE/7JkVS2/ZkimZGbX0JbKWkHwvbmuf2cpv3ysvfgnRZispBqZIKVvEOIqJfJsZyn8a1+71nu7RxbJSNq9fi6FgXRxh1MWvkD6p7TcGcjqwe6JuhHc7Mtq4KVR83E9RljbfaPT+bt061dlenrkDrUGPxqqswNHxHXwH87INUrJygYXSOkZUSu92KGS36UnVmw8t/ogxUY7SDZNl2fbg/dY4/K38UG350E5kE5kAOQTmQLoJugXQTdBYugglBSXIILkFBegpdIgoMyC26pQeeSvtzQed+LW4O9EFr+mByd6IKhil+DvRBdbXk8D6ILrao96C42coMfiTi434AWQYCVrnuytFyTYDxNtUGzTsbDSOiH92WA8XPcDc/MlBqMcJzbkGw4HIInuc/S8ZA0vc5mnh4IM5DiDXcCPGyD1tfdBUHIKsyBmQTmQSHIJugm6CiyCCEEEIKS1BBYgpyIKTGgpMQQUGEckFJgHIeiCgwDkEFJiCCMgQQbILM7+yQCAeBO5B4hibG9l9gfEEHwKCtuLMAs3KPBBj8Yrs7AWguLT7rdSQd+nogxEde8b4pv3bj/BBfGL845v3T/wAkF+LGOAZMf8t/5INnw+oPVsvvtr3XJNkHsEqCsSIKg9BUHIKg5BOZBN0FyyBZBGVBGVAyoIyoILUEFiCnIggxoIMaCDEgpMKCn2YILUlC128XQY+o2apn+9GPEEtPyQef/o+m4dcPCV38UF+m2YgjNx1hPNzy5B7G4UwILraAIKxRoKxTIKhAgq6lBPVIKurQAxBORBOVBfsgiyBZAsgWQRZAIQMqCMqBlQMqCMqBkQMqBlQMiBkQMiCcqBlQMqCcqBlQMqBlQTlQMqBZAsgqQEEoIsgWQLIFkCyCLIFkCyBZAsgWQLIFkE2QRZAsgWQTZAsgWQECyCUEIJsgICAgICAgICCEBAQEBBKCEBAQEElAQEBAQEBAQEBAQSg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w8QDw8QEBMPEBUPDxUPEA8QEBQQEBAPFBEWFhQRFBUYHCggGBolHBQVITIjJSkrLy4uFyEzODMwNyg5LjcBCgoKDg0OGxAQGzQlHyQsLC0vNC8sLCw4LSwsLCwsNDAsLDcsLCw2LCwtLC0sLC0sLCwsLCwtMCwsLCwsLDQsL//AABEIAOEA4QMBEQACEQEDEQH/xAAcAAEAAQUBAQAAAAAAAAAAAAAAAQIDBQYHBAj/xABEEAABAwIDBAcFBAYJBQAAAAABAAIDBBEFEiEGMUFRBxMiYXGBkRQyQqGxI1KS0WJygpPB4RUkQ1Nzg7LC8BYzRKKj/8QAGwEBAAIDAQEAAAAAAAAAAAAAAAQFAQIDBgf/xAAzEQEAAgECBAQDBwQDAQAAAAAAAQIDBBEFEiExQVFhoXHR4RMUIoGRsfAGMsHxI0JSFf/aAAwDAQACEQMRAD8A7igICAgICAgICAgICAgICAgICAgICAgICAgICAgICAgICAgICAgIIJAFzpbUk8AhEbtZxTb7DKckGcSuHwwAy+WYdm/muFtTjr4rTBwbWZevLtHr09u/swUvS3SfDBUn9bq2/wC4rlOsr5J8f03m8bx7/KEx9LVH8UFUP1erd/uCRrK+MMW/pvP4Xr7/AClmsP6QsLmIHXdUTwmY6MebiMvzXWupxz4oWXgusx9eXf4Tv7d/ZstPOyRofG5r2uFw9jg5pHMEaFdomJjeFZelqTy2jafVcWWogICAgICAgICAgICAgICAgICAgICDA7V7VU+HR5pDnkcPsoGntvPM/db3n5nRcsuauOOvdYaDh2XWW2r0rHefL5z6fs4vtJtbWV7j1ry2O/Zp4yWxAcMw+M6bz5WVZkzWyd3tdHw/BpY/BHXznv8AT8mBXJNEBARl7MMxSopX56eWSE8cjrB1vvN3OHiCtq2ms7xLjmwYs1eXJWJj1dL2V6UWuLYq9oYToKmMdj/MZ8PiNNdwCm4tX4Xea139PzG99NP5T/ifn+rpcUjXtDmkOa4BzXNILXNO4gjeFOid3mLVms7TG0qkYEBAQEBAQEBAQEBAQEBAQEBAQYHbDaaLDqcyOs6R92wxX1e/mf0Rpc/muWbLGOu/isOHcPvrMnLHSsd58vrPh9HA8TxCWplfNM4vfIbucfk0DgBwCqbWm07y99hw0w0ilI2iHlWroICAgICAg2/YTbWSgeIpCX0zndpm8wknV8f1LePipGDPOOdp7KjifC6auvPXpf8Af0n5u408zJGNexwe17Q5rmm4c0i4IPJWkTExvDw16Wpaa2jaYXFlqICAgICAgICAgICAgICAgIPBjeLRUcD55T2WDQD3nvOjWNHMn89wWmTJFK80pOk0uTVZYxY+8+0ecvn/AGmxuWtqHzSn9FrR7rGjcxvcPnqeKqL3m880voOm0uPTY4xY+0e8+c/zt0Ylau6VgEFmeqYz3jbu3n0W9cdrdoR82rw4el7dXm/paL9L0/mun3e6J/8AW0/r+n1emnqWSaNNzy4+i0tjtXvCVi1mHL0rb/C9dc0oQEHR+iXagxyCgmPYkJNO4n3JTqY/B2pHf+spuly7TyS83x7Qc9fvFI6x39Y8/wAv2+DrqsHkRAQEBAQEBAQEBAQEBAQEBBxjpR2gM9UYGH7OkJZYHR0+57j4e73WdzVXqsnPfl8Ie64Fo40+n+1t/dfr8I8P17/p5NBUdbiAg9NLguIVfZo6eabnIAGxN7useQ3N3XUnBhm/Weym4nxOuD/jrP4vH0+qqbosx22Y0t76kCopy4f/AE18rqbyS8zOqpM7zLWcWwOrpHZaqCaAk2BkYWtcf0XbneRKxMTDpS9bdpeSNpuFq6wztFO5ws/U8H8T3O5+O9RsuKJ6wudFrrV2pkneP2elRV6IKo5HNc1zSWuaQ5rgbFrgbgg87p2YmImNp7Po7ZbFhWUcFRpeRnbA3CVpyvHhmB8rK4xX56xL51rtN93z2x+U9Ph4ezKroiCAgICAgICAgICAgICAgx+0GIilpKio0+yic5oO4vtZjfNxA81pkty1myTo8H2+emLzmP08fZ8x1+LAPLTmeb3e+9zm479556qspgm0by9vqeJUxX+zrG8R39PSP507fCIayN25wvyOh+e9YtitDfFr8GTx2n1ehck2JezB8OfVVENNH700gYDa+Ub3PI4gNBPktqUm9orDhqdRXBitkt4R/r9ZfSOH0UdPDHDEMrImBjB3AW1PE8zxVzEREbQ+c5Mlsl5vbvPV6Flos1dLHMx0crGSMeLOjkaHscORB0KETs4l0jdGzaO9XRg9QT9rCSXGnJNg5pOpjJ011B5g6cb126wtNJn555Ld2jizAuMrGsJgkzX7ioeWNrPQaLJNse0+C6uaWIOtdCdeTDV05/s5GzN8JGlrgPOMfiU/R26TDyn9R4tr0yecTH6f7dLU15oQEBAQEBAQEBAQEBAQEGC21wOSvopKWOUQGQtPWFheLNcHZbBwtqBrw5LS9IvG0pGm1FtPk569+vv0/ZwLHujDF6S7up9pYP7SlJm4/csH/wDrbvXOaTCbTVY7ejTntLSWuBBaS1zSLEEbwQdxWqRE7rkNU9nuuIHI6j0K1tStu8OuPPkx/wBk7O4dDGzNS2+IVTBGHxZKZhuHua4gumLT7oIAA5gk2ta+2HBFJ5kbiHFL58f2U+e8y6upKmEBBbqIGSMfG9oe2RpY9jhdrmOFnNI5EFGYmYneHy7tRhrqSsqaUkkQSlrSd7oz2o3HvLS0lQb9J2enwW+0pF/NtGxPR5VVjBNKfZoXgOY9zc0kjebGadk/ePiLrH3ecnWekN7cWx6XesRzW9o+Mui0nRphbG2eJpjxc+YtPozKF2jS44VuTj2rtPSYj4R891uv6MMNePsjPAeBbJ1jb94fe/kQltJSe3Rti4/qqz+La35bfs82wWy1Vh2IzNeRJDLSuyTMBDXPbLHZrh8LrOcbcdbE2K1wYbY7zv22duJ8Qw6zS1mvS0W7em09vOP5LoylvPCAgICAgICAgICAgICAgICDFY3s5Q1otVU8M2hAc5v2jQd+WQdpvkQsTES2re1e0tVw7ojwuCrbUtEr2s7TaaVwkhD9LHUZnAcnE6+i1ikbuttTea7N/W7gICAgIOUYjs5HWbR1b5QHRUzIHytIuJJTC3q2O5iwueYbbio/JzZJ9FxGonDoqxHe2+3w36uh9cpCnOuQOuQVNqEHvhkDgD/y6CtAQEBAQEBAQEBAQEBAQEBAQEBAQEBBRLK1jXPcQ1rWlznE2DWgXJJ4CyMxE2naO7QdmcQE7amqH/l1ckguLERttFGPwxt8yVyxTzRNvOU3iGOcWSuKf+tYj856z7yzPtK6oJ7Sge0IJFQgymDTXzjlY/W/8EGTQEBAQEBAQEBAQEBAQEBAQEBAQEBBbnmZG1z3uaxrAXOe4hrWtG8kncFiZiOstq1teYrWN5lxrpB2/wDaw6lpbiC9nyHR09uFuDO7jx5KBn1HN+GvZ63hnCYwbZcvW3hHl859oXtgq69IWcYpXA+DrOB+Z9F30s7028lVx7HNdTzf+oj26Nj9pUlSp9pQSKhBUKhBn9mLnrXcOy0eOpP1CDOoCAgICAgICAgICAgICAgICAgICDE7RbQ01BF1k77XvkjbrJIRvDW+Y1OguNVzyZK0jeUvSaLLqrcuOPjPhHx/m7iG2G2lTiLsrj1UIN2U7Tp3OefiPyHAKuy5rZO/Z7DRcPxaWPw9beM/Lyj+S1pck5ltmsV9mm7XuSANf3a9l/lc+RK74MnJbr2lW8U0c6nD+H+6vWP8x+f77N99p71ZvEdnow+rhzETZje2XKcvigy0mFtkbmppL/oSG3o4DTzHmguDAJct+sbe3ulptfxBP0QbPgtM2KFrAQSNXnm87/y8Ag9yAgICAgICAgICAgICAgICAgICDWNtdro8PjDWhsk8gvFETo0busktub3bzaw4kcM2aMceq04bwy+stvPSkd5/xHr+3tPCsYxWaqldLM90jnHVx48gB8LRwAVda02neXsseLHipGPHG1YeBYbCAgzOCYtM1zIQ18wcQ1jGAukuTo1g4+Ck4c9q/h7wpuJcMxZYnLE8tvGfCfj8/aW31eHTxuLZGFhbvBI0uL7wbHyVg8gv4ZWyxg6+7rv1I4+mnqg2XDMcD7AlBs2FtBc99zqGjL8I3m/j+SDIoCAgICAgICAgICAgICAgICAgxO1GNsoaWSofYkdmNl7dZKfdZ8iT3Alc8uSKV3S9DpLarNGOPznyjz/ni+e8XxCSeSSWVxfJM7M9x9LDkALADkFVTM2neXvq0phxxjpG0QxyNd0ICDI4FglTWzCGmYXu0LnHRkbb++93AfM20BOi3pjtedoRtTq8enrzZJ+ruWxmxNPhzc3/AHZ3Cz53DcOLIx8LfmePACxxYq0+LyGt4hk1U9elfCPn6prnMkle82NzYeAFh9F1QGNqcChk1achPLcfJBGG4EYXguaCN+cEkX7wdyDY5pTCGvbuBs4cC0/zsgysMoe0ObqCgrQEBAQEBAQEBAQEBAQEBAQEHHOl/GOsq2UzT2aZl3DWxmkAOvOzMv4iq/V33ty+T2HANPyYJyz3tPtH13/SHOZnXPhoo0Li87yoWWgsDNbJbNzYjUCGPstaM00xF2xR3397jwHHwBI64sU3nZD1utrpcfNPWZ7R5/R9AYBgdPQwNgp2ZWjVzjq+R/F73cT9NwsBZWVaRWNoeMz58me/PkneXvmBLXW35TbxstnFzo4hrvQXY8S70HoZjLhuKCs41dpDzcEWQZLA8Qy6Hcd/5oNlBQSgICAgICAgICAgICAgICAg+aMbr/aKqonuT10z3tv9wuOQeTbDyVPe3NaZfRdPj+yxVx+URHz92KJQmUIbiMPoDouwhtNhkDrDPUj2mR3MPH2Y8AzLpzvzVlgry0h4zimecupt5R0j8vq21dlcIOe41hLBUTCx9+4sSNHDMAPVBjn4I7gS3xJv6IKGYU6+rneqDMUNDExpBbmzCzi7Ukcu7yQZKGqhYLBrRbkAg2HCpC6Frud7eGY2QetAQEBAQEBAQEBAQEBAQEGO2jqjDRVco3x00rx+sIyQPWy1vO1Zl30tOfNSvnMfu+aCbDXSw37gqjZ9BtaI6ysgrLlExPYRlVFE57msbqXuDGjm5xsPqsxG/Rra0VibT4PqinhDGMY3QMaGNHc0WH0VvHR8+tMzMzK4jAg1LFpwJ3v5nLfwAbf5fNB4zKEFt0jQgpfU30ZqePIeJQZfCtnopWMlkdK4uvdgcGs0cRpYZuHNBszGBoDQAABYAaAAbgEFSAgICAgICAgICAgICAgIMZtLhr6qjqKdjmxumjLA9zS4C5F7gEcLrW9easw7abN9jlrk2326uIYv0PYxclr6ScD3WskdG78L2gA/tHxXKuGK9k7LxK2ad8n0/nu1au2Cxmn1fR1PjCBPb90XJNJYrqK+E7MM/wBpjkETmyteSAInscHkk2ADSL6rScVZ8EqutyVjpd07YHo7xOWanqaprKWKOVk2SVp9okDHB2XqwexexHasR90rNdPG+7XLxe80mnSd4mHdlJUggtVTiI3kbwxxHiAbINPe0PGvFBjpcNdfSR47rj+KCgYcPic93ibfRBW+VrLNbYdwQbps4f6tGeeb/WUGSQEBAQEBAQEBAQEBAQEBAQEFuonZG1z5HNY1ou573BrWjmSdAsTMR1ltSlr25axvM+TS8Q6U8LiflaZ57aF0MYLLjve5t/EXXCdTSPVa4+C6i0bzMV+M/KJe7BNv8MrHtjbIY5HHsRzt6slx0Aa7VpdrawNzdbUz0s46jheowxvMbx6dfr7NqXZXCAgFBp748jnsHwuc0eAJAQWXuQeGrmygk8BdBiIXue66DqGFRZIIW8o238SLn5oPWgICAgICAgICAgICAgICAg1TbnbJmHtaxgbJPI3MxjvcY3dnfbW1wbDjY6hR8+f7PpHdb8L4XOrmbWnake/pH86OKbR7Q1VY77eV0ljcN3Rt7msGg8d54lQZva/W0vU00+HTxyYa7ec+M/Gf5DCrDIjDtXRFtW+pjfRzuL5KdofE9xu58FwCHHiWkgX4hw5Kdp8nNHLLzPF9HXHaMtO09/j9XRlJUogINSrz9rL/AIjvqg8chQYXFpPdb943PgP529EE0ce4BB1FosAOQsglAQEBAQEBAQEBAQEBAQEBB83bZYm6fEKyRxv/AFh8be6ONxYwejR81V5PxXmXu9HMYtNSkeUT+c9ZYEm60dt9+qEYFkbf0TPcMYpg29nMlD/1Opcdf2g1dtP/AHwreLbfdbb+m36/J9AqweREBBqFcftZf8R3+ooPDMUGCqXZpT3afn9UGSwtl5Ixze0ergg6QgICAgICAgICCLoIugXQTdBF0C6BdAug+c+kLDHUmJVTHA5ZZDUxHg6OVxdp4OzN/ZUK9NrS9RpNTz4K+kbfo1yN4dcDeNbcSOJHOy5Xp4p2DPE/hlK5pSEYdd6Gdm3xh+ITNLetZ1dM12hMRILpbcjYAdwJ3EFTNPj2/FLzfF9XW8xhpPbv8fL8nUsylKQzIKXyAAk7gLlBqFW673u+84u9Te3zQeCeQIMNGO0e83QZvA2XnhA/vGn8JzH6IN+ugXQLoF0C6CboF0C6BdBbzIIzIGZBGdAzoIzoHWII6xBr+2WzFPicAimux7LmGdoBfE479PiabC7eNuBAK1tWLOuHNbFO8OL4r0VYvE/7JkVS2/ZkimZGbX0JbKWkHwvbmuf2cpv3ysvfgnRZispBqZIKVvEOIqJfJsZyn8a1+71nu7RxbJSNq9fi6FgXRxh1MWvkD6p7TcGcjqwe6JuhHc7Mtq4KVR83E9RljbfaPT+bt061dlenrkDrUGPxqqswNHxHXwH87INUrJygYXSOkZUSu92KGS36UnVmw8t/ogxUY7SDZNl2fbg/dY4/K38UG350E5kE5kAOQTmQLoJugXQTdBYugglBSXIILkFBegpdIgoMyC26pQeeSvtzQed+LW4O9EFr+mByd6IKhil+DvRBdbXk8D6ILrao96C42coMfiTi434AWQYCVrnuytFyTYDxNtUGzTsbDSOiH92WA8XPcDc/MlBqMcJzbkGw4HIInuc/S8ZA0vc5mnh4IM5DiDXcCPGyD1tfdBUHIKsyBmQTmQSHIJugm6CiyCCEEEIKS1BBYgpyIKTGgpMQQUGEckFJgHIeiCgwDkEFJiCCMgQQbILM7+yQCAeBO5B4hibG9l9gfEEHwKCtuLMAs3KPBBj8Yrs7AWguLT7rdSQd+nogxEde8b4pv3bj/BBfGL845v3T/wAkF+LGOAZMf8t/5INnw+oPVsvvtr3XJNkHsEqCsSIKg9BUHIKg5BOZBN0FyyBZBGVBGVAyoIyoILUEFiCnIggxoIMaCDEgpMKCn2YILUlC128XQY+o2apn+9GPEEtPyQef/o+m4dcPCV38UF+m2YgjNx1hPNzy5B7G4UwILraAIKxRoKxTIKhAgq6lBPVIKurQAxBORBOVBfsgiyBZAsgWQRZAIQMqCMqBlQMqCMqBkQMqBlQMiBkQMiCcqBlQMqCcqBlQMqBlQTlQMqBZAsgqQEEoIsgWQLIFkCyCLIFkCyBZAsgWQLIFkE2QRZAsgWQTZAsgWQECyCUEIJsgICAgICAgICCEBAQEBBKCEBAQEElAQEBAQEBAQEBAQSg/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xQTEhUUEhQVFBQVFRUUFRUVFRQVFBQUFBQWFhUUFBQYHCggGBolHBQUITEhJSkrLi4uFx8zODMsNygtLisBCgoKDg0OFxAQGCwcHBwsLCwsLCwsLCwsLCwsLCwsLCssKywsLCw3LCwsLCwrLCwsLCwsNzc3KywsKywrKysrK//AABEIAOEA4QMBIgACEQEDEQH/xAAcAAABBQEBAQAAAAAAAAAAAAAFAAIDBAYBBwj/xAA9EAABAwICBwYEBQIFBQAAAAABAAIDBBEFIRIxQVFhcZEGEyKBobEyUsHwFELR4fEHFSNDYnKSFoKistL/xAAZAQADAQEBAAAAAAAAAAAAAAAAAQIDBAX/xAAiEQEBAAICAwEBAAMBAAAAAAAAAQIREiEDEzFBUSJCYQT/2gAMAwEAAhEDEQA/APLpZDc5nWdp3qMzHeepXJ3eI8z7qBzlnptaldO7eepUTpz8x6lRueoyVWkWnmZ3zHqUzvT8x6lMKQTTs7vHfMepS03fMepXA1TRxItOTbjC47T1KtwRu3nqU+CBEqenWeWTTHAymiO89SitPEd56p1PTq/FGscsnRjhooWHeeqsNcRtPUppKgllSh5dJJ6jieqE1dWd56ldqqhBqmdbYxhlk5U1Z3nqVRkqTvPUpksih1rRkkEjjtPUqUNdvPUqSkprosyky1KbVyA8VS9h+I9SjdFjF8iT1KF1lOqOiQnKmxs436W09SpnQX2+qzGGVxuAVqoTpNy1o+pDKyhJ1E9UPdSvG09StGw52clLCFFlgZWTSG09SogTvPUrRS0gKpTUG5GwGXPzHqV1XPwJSRsaBJ3eI8z7qFzl2Y+J3M+6iutRt0lcSXQEE5ZOa1PZGrUMCm1cx2iihV6GnUsNOiEFOsssmuOCGnp0Up6dPgp1ehiWVrfHFyKJPOSkOSgeUYw8rox5VKplsrMh3KNtDpfEcuC16jG7vwCqp1WZh00nwsPM5Bbejwtlxot8yjtHQtGv6D1R7P4j139ec0/Y6d2stb1KJRdhnDMu+i3dTWwxDxPYSNmkBbog1Z2ygaDkX2tYMBA83OzPRPkOIA7BDGL+6gdVaOtoLRrtuVPFe1jpHXDGt3aygdRXvk+I5bhkOiJKW9NucKbI0OZm1wuDwQmswUhHuwE+nA5h/wAt3o7P3ujVZThNX2PNvwBCtUGIljrFaH8OC61lnsbw4tJNiE4zuLQabXgEJ5jyyWPocSLMiiIxsgK+SNCkipSzWVMYrdMbUaRS6pdrf4hdUWgEkahdsvL8TuZ90yyklHiPM+6QaqqjQ1TxxJ8UKuQwqLkuYmRQq9DAnwwq/BAsrWshlPTolDTqSngV6OJZWt8YhjiU2gpLWUT3J4477LLJG8odU1wbl6q+9Zaqk8TgTmHFa34xuQvBPc5/f2Ffp33sAQLnbyvfigLKgWzGeWfPJTGqNm9PvquW5dt5OmpmljjZcyPe62pvhHDNA5qyRwJBy3Z+V1RFTnnmNSTqqxsNWV08vJfkiZhPu0NZEbEk3IzQaqcbBF6uXYdufkgshvceYVeHf6nyKkqjBT3lQ3XbI5a2/wDTSo/x5GfNFpebXD/6W2qivNex9b+Hm754JZouYSNmkRmN+pekVJuLjMHMcQdSS8b0EwVLY5DfbtVDtDUiT4QbW1qXEQLqpWRnRuFnZ2NstUU+agmNlfqDdVKqLJWSm95VmB5aLqoQpgck9EI/jkkPuuILROj8R5n3U0UKs9z4jzKsRRKLWkxRRQK7FApoIFdigWdrWYoqeBE4KdSU1NZXo2KLWmMRRQqwGpwC65OYlclWVQlWXhU6iRbSMcqr1Mqy+K/HfejNZPZAat+kbJ3HpHLtYhfcbLWt+nrZS95ccvv3Q+ma/YCiENFK6xDQOfRcmWGq6Mcukb3XUcktkab2beTZz2jln63sppez0LB45dI55BwN/Jv6q5r9K7Ziepvz9VSIdewBWkLY47loAtwH1QqqxABxOs2V45T/AFRZf0PdT78lxr2M1N0jvdq8gEx8pdqzURYVvP8ArHKLE9W9/wARvu3DkF61CwCJgB0gGNAO/IZryJjLLedicS04zE45szb/ALTrHkfdMRzHbobHWkCx/dHcZh0gVkqkEFLRnzzC91UqrOSMiqTZakEjkarMUJcMgSq3fb0Zw7FGNaRbP71oFDvw53JIn+MG4LiC2m7rxHmfdXKeBSd2ASTvPuumoAXPa6ZpZjhV+CBBf7xo7Eh2jPypaqplGmYLJ7VnI+0Z2tVmPHwdbUSC5T8G7JriqUWKsKlM4Ooq5lj/AFNlKWRC6yWyuztdsF0HroJPkJ8lpMsf6xyl/gZWzqlC0k3CsPpXk5tcPJEqChO5O2Jkv8CI63RNjcHduViPGQBrP73ySrW2leCBkf0V2jk1WAGXDgubyan10Yb/ABWOIyP+Bj3W4G2veuCjqpBqDRvLre10dFSTe+eWQvwCkZK7RysM9fMfssfZJ+NvXb+s6cEf/mSEnaBf6qvPh0bCbC/M35o7Kwk5k35oZUx6+aqeW2oy8cgdpANNhZU5EQmHhFt5VKZq6MKyyisSiXZ+t7udjr5X0XcnZfUIW4J7CtmL1OtGSyuJQZ3Rujqu8gjdt0QDzAsfZD6wINmpW2VWUonVRodIxAViutT3NTQgJO8cupq6kTUVk1ybbz7qnJVHUqM9QbnmfdRd6suLTay+QlcBG9QB6WmE9EtCZdE11U7wLumEtGItrbalLHiBQsPC53qi4RXKjzMZdxVuHHHb7cLrL94kJfvNT6or2VrjjBO0eigkxU/ws2JePqntmtt+qPWfsOxOT/Fcd4BUtLLkOVlSmfpG6lpj6G6ec6LC97HaQ6WRF7t/bX96lapXhzeY1ctyo0Uo1jLbZXqUgHrbzzXBnb3HZjSkZYgjaqtVSZu4gH9Ve70bSL7BxTK5wuDv/T+FGOWWxlqs5NDYHhmhswRedtybcULqF6Phu3J5IpSBcBT5lCCuufHNfrZdlZ7wub8jr+Tv4UtW5Ceyctnvb8zb+YKK1IQYVMqMoRCcKhKlsKzwm2TyFwo2CsuJySexpHLJ4jzPum6aZezzfefdHKOmilGsAo1opdgumlpLRf8AS9/hcq0vZ1wOtJQN3i73qK/9Pu3pHAD8yOKdhXeLneIk7CLfmUkOEg7UahyhXeLveFaqj7OsOu6P0PZGE2u26XSnm2mV3SK9tw/sXSE2MQKMR9g6E64Go0Hz9E83V2I+q94m/prQvY4Mh0HFp0SCcnWyPVeDSxuje5jh4mPcxw/1NNj6gqM4eOXYjTi4V2GYWG/9EPglsp2vsTZcGWO668b0IX2qKR/hOvLNRMqLKKSfPgo4XauXSpUyWO7+UNmtnxz6q1VnNUpDfyXb4ppzZ1VeVEpHKMrrxcuV7Fuzklpm8Q4dR+y0VSsphEujKwnUHC9ty1tRawINwdRU1UCp1QkRCdUXhJSs5MIUjimXQbuikupIJTm+I8z7ldhmLTkUph4jzPuoytGdarC8dy0SivfAi6wLTZFsOxK2TlOlcmmMiqSzKM1F1Ec0bGnRdxRKjp1HSQLQ0FGotXItYZSjctNh1Le2SrUFJYBaKhp7JyKWaCnA2IlDGFFFEQrsLVcjPKnxNXgX9ZMG/DV5kaLMqQZR/vFhJ6kHzX0IGrH/ANW+zwqsPeQP8SnDpmHb4W3e2/Fo9AjKbiMbqvniCQ5Z6lac/LLYhbHZq0yT91y54frqxyW3SWTXy3HJRNa4i1ibarK3S4NPJ8Mbj5WS4wclKV+kOI9QqEhstHN2dew/4jg07gQT+yH1MDGnLNVhZE5TYPa+xObSbXENHr0VqokDRlt+7KhJJdb421jdRbMzWizBbe45k8tyPYeT3DL8el1lGrS4DLptLCc2i44i+r1Ty6GJTFUZSjzsOvrKaMMZtzWPsi+NZpyaURr6LRedHMKjorSXZGpKTRSQFOoHiPM+6hKnqfiPM+6hVxnXEl1cTApQVB1FG6VtysvSvsQthhViApyVBrDaUbVpaGmQnC2XWmpGKGuxXD6YCxRenYqlIxLEsahpQ3vjYuyaNp5KvhXscharTWrJU/awPyjYebiFfGKSHcPJL24ovjrRNQntpRvmoKqKM2e+GQMztd2iSB52t5qA1LzrcfKyiOetxPMpe6D1V8xNlbfNtju3cCr0ErNw2ZlF/wCp1IxmIytY0MBEbrNFhcsBJ6rORU4+Y8slF7i50OMxbQuGNbssbDYmS9ppbWdK624Gw6BUGUUZvfSNrfmt7KyKNjdTABlrzOrio/xad1Tfiji67QXHYbEqtNFK7Mt0Qd+SODJp1W4KvMcvMWUzOS9QXC37QJ1KdpXHQgIhKM81UmOZW+OVrK4yISAreEylsrSNpt1yVB5VjDml0jQNdx761dm4iXts3xO2lR9zxv5qdzPsqMR21LkdG0UsQAB8ig2IU+g6w1HMLRd2TlbWhuI0pLTvZ/6rTDJnYDJLmkktSUageI8z7qIq3Vs8TuZ91VsriNGpJ2ilopkaCtBg1VmEB0VPRSlrkU49bwU3FytZh7NRK8+7KVoNgV6NQ5gWSXBRkui0u12F7Lxjt52mfVVDAWhjYxkNpOeZK9qYwFpHA+y+d8dj0ah99jj0uoyNrsAxhwcLDM2W7oap7xcDNeRYXWkWztYhb7CcSGRvnzK5rNNZWtdFMRrXPwjvzPIPOyrwV4IzP31Vh9WAEth5Z/VnDu7qY33uHxjPi02t0WOhK9S/qRRCoptJub4XaeQNy0ghwHULyYyALWdxAjG76a1OcwCDsHohcdUBl92ThWZW6ZqbhdnzgiZMrBROeNEjb+iGGtI2qCSsz1pzw3ZXyzS1NPrVV8t1A+a6ZpLoxw0xy8m12loHScBvP0C0+G0scQ8FyTrcdZ5DYFlqOcg5FHoZMgf1UeTfxWOhbTSY652+qipXh2zNEoo2gbPdcuV02xhNcNxKiq2jJ1stThwKttIGwn/tAUc0wsRawO8gKMbdqsmg7+1x8OqSXdDj1CS6OTLiy1WM3cz7qsGq9My7jzPuozEt0IRGuGNWWsUgiRsaUDGuaCIGFMMCNjQp2fq9Eg7l6r2erg4A32LxumOiVtuz+J6NhvTlNv8AtLjzaWkfLfO1mjaXHUvCHVRkGm/NzidI8StD/Umve90cepoGlbeVlcP2jzSyKfRChzJ4haPDKqwFzbYszTfFyPui9K2176taxyi5WxgrhsJRKGvcRkCsbDiAZtv6+yK0+M5a7DkPqo4q2sdrMadBATaz3+FueeYNyvI5AVq+1eImolAJ8LBZo9yg7YRxWuNkZ3sGLjvTSSjopQdYC5/a2H7/AFV+3FProFZKy0gwOO2Zd98gmHCI/wDV1AR78B6smesu2WpgweLaL+ZKvwUMbfhbbidH6qL/AOnH8ip4LfrLYfQvefC0njbJaKHDiLaZtwv+iIve0DIj3ULpR8x8gAscvLlk1mEiWliaDla3In3Vt0ptll/xHoENjcL6ieZVrxHUAOP8qdHs50h4nqVG92RyPnohIxna5ROYNpHoT6JyaTad3h3f+QSTbN+YdElWwCPZ4jzPum93tVgtuTbefdWY4Rt8uK32iQPEKkDESbTXAsF0Um1A0oiFc7pXTEntjTGgx0KtYfLYqWSFQ93ZAP7UnS0Dwss9Su0ZBuOSPYnmxvArPzixB4pp/V9ltPcigc3SBzN8vsIbMPC1wV4gaLSTmNmv0WVVEgdY6vouST2vYZ9VM4Aah1zPQKpUk8vRLYUi1xNypGQnefL91xrh81uX6qZttt+p9krVQ6OEcuZ/RPZI1uq3kL+qb4Bs9Le5uuiVuxvWwWetq266oJ/KTzupItM6mgJn4kDWQPO6ikxFo/MfIBPiOQnFQuObngchdOl0G5F3qEDkxS+9QnETsA9E54qXMbMse4k+ZH6KKSsDfyeoA+qBSV7z+boq7pnHetJ4kXIdOJ5j4W8bEqU4owDN7jysAsy5zilZX64nkNVGLD8rerrqucZdqAHRDLJWTmEFyEf7s/eOiSH2XU+ELdaqKLM7Mz7q9TQX2ZalyKGxN955ItRx2HnYcVnK30ibBYWHmmGnuVebGTkM7HPnuVs01h0JPHcqhUDkprKu6GyOupbnMZKOek1hGiBNFQSRXRKan3BV5W2yQQXOMrFB62LwrQSxXQ6siyKpCpTeKLl0H3ZWqR40c9uXmh+F56TV15cPCLWF7Hms7O9HKKsrxqB4KnPIHHNw9SqLWZHMk31J7WDkiY6G0+m1vDiAFw1TeJ800xAayDzNvRM02AZ2PI5JaBOqjssE2SZ5381wVDBsB8vqnSYhuFgr0NuBjuKa+B23JMdWuKjdM47U5KWz+7G89LLpDfsqsXc1wqtFtMZGrhlURXAE5CtOMiWkmWXOaei2dpLl1y4XDIEFtJdJN7zh6pI7D0kR2dY7z03onEDkBt3bFXgisSSNp/gfexWoBc3I4WWGMdVq5BCAbZ33c9t1MGE5DVqB38VPGy18tdh5KzHDnlyJ+gColdsFhfZ95qExa9pO2yLww33gDZsOSjmhueWVs9irSQGqpsuP3rQOvgORWxdS7z/KE4hSZm2rVeyek2spLkqlQ24ROrhsb61RkbvSJmWv0JCmTVFzcCwUuJss/r6qjdGi2m749U10hO1M5pXG9PRbcL0uqcJG80jPuCehsg1O0D/KjMp4JtydpS0EuhbWU0lqi0CnsgKYd0wuGXmpPw662lRuDVquZCuaZV1tIpBSBHIcaHaJXREUSbTKWOn4JchwCm05UjKQkow2BTRQgJc6fCBH9vO5JaHQSRyp8Y135Rz+quU3xhJJTGow74R5+6sxax5rqScKpoNX/H6qV+3kkkrJRrdnM+yo4lqSSQiszWaj97kGlSSSoZ3GviQxySSqIqJyQXUkEcV0JJIB4XWrqSKuHtVpiSSzpw5dCSSSoe1JJJASBPakkgkke1P3cykkg0qSSSA/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TEhMUEhQUExUXFxUVFBQTFRUVFxYVFBQWFhQUFBYYHCggGBolHBQVITEhJSksLi4uFx8zODMsNygtLisBCgoKDg0OGhAQGywlHxwsLCwsLCwsLCwsLCwsLCwsLCwsLCwsLCwsLCwsLCwsLCwsLCwsLCssLCwsNyssKywsK//AABEIAMkA+wMBIgACEQEDEQH/xAAcAAEAAQUBAQAAAAAAAAAAAAAABgEDBAUHAgj/xABCEAACAQIDBAYHBgMGBwAAAAAAAQIDEQQFIQYSMVEyQWFxgZEHEyJCUqGxYoKSwdHhQ3KiFiMzU2PwFBUXRFTC4v/EABkBAQADAQEAAAAAAAAAAAAAAAABAgMEBf/EACERAQEAAgICAwEBAQAAAAAAAAABAhEDEiExE0FRBGEi/9oADAMBAAIRAxEAPwDuIAAAAAAAAAAAAAAAAAAAAADxUmkm20ktW2RPOtsN26o7qt79S9vuwTu/GxW5Se1scbl6S65aniYR4ziu+SRxLO9qpzb36tWfZvOEfCMLfNsj9TNYX/w4P+ZKT+Zleb/G8/n/AGvo2niIS6Movuaf0Ltz5zwu0cYfw4ruil9CYZFt9GNt6pKK09mT3ovs1/Jkzl/Yrlwa9V10GlyHafD4u6pTTkldx67c1zRujWWX0xss9gAJQAAAAAAAAAAAAAAAAAAAAAAAAAAAUZUsY6TVObXHdlbyAg+2Gees3qcG1Ti7Np2c5K6evVFcO053j8Xa93ZG3zas3JwhxV7t8Ek9W2RzE4e7vTXrH8crqP3Ucdu75ehhNY6jU4mpG97ORivFLqijLxGFqSfFyfKKtbyMKeVVPsr+aSLeFfP1FXjPsryLtCvB6NNdq/QswyyT96mvEzMHksm0rRmv9OpG/lJltxWzKN3kiqUKkK9CV3BqW7zXvLtVuo+hcLVU4RkuEkpeaucV2YyKaqQgrtO2kuK53+p2vD092MYrgkl5Kxph9sea70uAA0YgAAAAAAAAAAAAAAAAAAAAAAAAAAHmcbqzPRSTA5XtTkTp1WvdnLevdawS6L5amgxle3spJy6oRV79y4vyJXi6csVXneTjDed59b3XbchytzNlhMup0VanBR5vjJ98uLOLP278bqRzaeQYqV5OHq4/6jUf6VdryLK2Xk+lUX3U/rdHTswjeDI3PiYZZ2emmPn2j1HYyD41JfhX6l/+wS4xrNPtj+5IaDNlQehHyZJyxjntCeIwtVOnVlGUXo7vddn1rk+47bspm7xWGhUlHdnrGcerejxa7Hx8TjufxtVkdV2BS/4Om118e+Psv6HX/Plvw5/6MZraSgA6nGAAAAAAAAAAAAAAAAAAAAAAAAAAAUZUx8ZjKdKO9UnGC5yaXlzFEexmCVKcIx4e3/U96x5qIuY7HU6zhOlLeipODfao3f1R4qHFya3dOvHeoxcVH2GRWrxJZV6LIpiek+85s3RxvdCRs8PI1FE2WGKRfJFtpY/3p0X0Y1t7COPwzl87P8yAbUw9tEu9E9f2a8OThL6r8js/n9xz/wBE3g6AVKFTtcIAAAAAAAAAAAAAAAAAAAAAAFGBUoc89I+10qLjSoz3U+nODV39lPq049ZoMpz3FKN41XFSXGTlNpP+ZvXtM7ySXTTHitm3V8wzKFFXnJX6o9b7jj20mdSrYqKm9JXcY9UYpNpLyNhRj7TnUm5y65Sd2RzamjuTjWjq4u/hyM88ttsMOqVbBYjepV4/DiE13ShFfkb7Ms3o0tJzW98Mbyl5Lh42Ihs5VSoVa0ZbsKjXY1urXud9PA0uZZ5TV40149vNvrMa0xxSfGbXpXUKfjUlb+mKf1REcw2jm22pJO/uwS+cmzR18xm31L5mNOu3zK9dr7kbWefVbXU6j7nFfSJkUM/q2WtXwqS/QjM6r5u3azzCu0+P9S/UvMFLnEqxGb+sftetuvilF/8Apf5kw9FOaRWJlTbs6kbLqu46rTzOdZfGvKzp70u60vodK2JwU51KbqU1vxakpW1Xb2F8cdXcVzylxsdYKgHU4wAAAAAAAAAAAAAAAAFnE4qFNXnKMVzk0jQ4va+ir+qUqr5pOMfN8fAi2RMxt9JGWsTioU1ecowXOTSINjto8RO+7KNJcoK8vxP9DQYiqm7zk5PnNuT+ZneT8a48NvtNsw20pQuqUZVXz6MPN8fBEZzLPa9bpz9XD4KbcU+98WYGGwtau16mk5L4mrJeL8CRYHYecrOvVt9mGr8yvbPL006YYe0B2owUZ0ouPGGlrc9TXZNm7cY02mmtO+x2/C7K4aCa9WpXVm5tybRjYHYfBUqnrIUvavdXlKST7E2PjtnlX5Z9NFkuxsqkI1KlRx3knuxjrrzubvEbFYecN2bqPS17xT8NCSpA0nHjGd5cq5znmwDhho0sLJyUZSk1Li95t2048SDYzZR0VvYhuN77sIK85W+iO7Y/GRpQc58F1Li3yRyzaLFVK83OcnBa7sVa6jyuY8sxjbhyyvhBcbhmujTjTXU5u8jXVcum9XJvuWhIqrjG+7x5tXZq8xxcmtG/OxjuujrGpeTSerTt2u35F7DbON6tK38xbqVW0te+8j3Gpp0ku5l95M+uG23y/IqlGpGpRWsHfWcbadT7Dt+x+c0a8PZjGlV9+G9FvvTXFHz9Qqvgqi17WbrJsDVc4ypVYqaaa3ZWfgXxysqmWGNnh9FlTDymrKVGnKfScVvd/WZh0uQAAAAAAAAAAAo3YMiW02OvOVOUt2MbXV7b10nd9hFuk4zd02WZbT0aT3Y3qy+Gnr5y4I0GN2ixNTobtCPZ7c/N6I0eIzelBWjZ9xTDYfF4n/CpSUX78/ZXmzG52uiccnsxMY33qknOXOb3n8+BaWPTe7BOT6ktSRZfsA3riarf2afD8TJXluTUaCtSpxj22vJ974iYZX2m8uM/1CcFs5ia2srUYv4ul5EhyzY2hTe9NOrLnPh4IkoNJhIxy5cq8QgkrJJJcEtD0VBdmAo2YOIzalH3rvlHUElrPBo6m0C92Pm/0Mapn8+pQXg3+ZXtFulWPSLmf/D4eNTcc1v7unBNxdnJ9XA41is8r15NU4t9lNN+b6jr+NzJ1YShU3ZwkrSi4ppp9RzLavJMZG8cJZYdW3adJ7ku3fvZzd763Mc52u2+F6zVRnF4Sstas4w7JTV/JGsrygv4m9/KtDDzDDVqb/vYVIvnOMl82YLqDoi8rYOtFdbZT165fn+Zgxk3ok2+zU2uA2cxdZrcoTt8UluR85WLdVe9eadRP/f7k49H+QwxlZRjOpScEpuSi5Rsnqr+631XZTIvRvwliqq5+rpP5ObX0R1DJK8MLTVOhTpQiuS1k+cnxb7Wx42t50mlKCiklwWh7I7DaJ+9GL7m19TJpbQ030lJfNfI07Rl0ybkGLh8fTn0ZJ9nB+TMm5MqmlQASAAAAAAaDaHZuGJ1ldSSsmm07cnbib8oRpMuvSF5VsysNK6pwm/ikt6Xm2yS0cZzVjOcS3KgidFtqsKqZcLMaNi9EIVAAAMGHmtbdpys7Nq0e98gIxtVm+8rUm3CLanu9b0s32cSNxxyNfjcTUpVG0pLtWui6muswquZwk9VbtWj8jlyytrtwwkiU069+Bd9YRSjmlujaS7bpl1bQRXSi/k/zI3TrEhq17K7skRbaLaKUE1S487XsesZtBBxsm191o0GIrxnxml3tEXOxbHjl+0TzTE16rbqSnLvb+hqp0JcmTtbvOD8UVVOPwx80x81n0i/yz9QSkpJ3V0+wkuUZ/iadvbk1yeqNvLCU5LhHwK0Mt5NLvsPn/xOP8uvtIsn2kc17S15kipYi6uQenR3f4kF4/ubXCZzTgrSrU/xL9R8m1rxaSmFVHqT5OxGK21WHjxqJ9yk/ojDlttSTtFTn4JfUndV1EweIa4m/wBnM4k57kneNm7t6x5eBy17USnpGEteUbv8UtPJF+lm1aCXCmm+ineU39qT1t8hM+tRePtHdkyppdkMbKrhoSlx4eC4G6OqXc24spq6AASgAAAAAAAAAAAAACDbX5rKniI/DHS3O/SffwJwyGbUYONWUk1zKZ714X49dvLQVcTTrXs12c+1M0OYYBO+i/32lvH5fKD0b08GYkcfNaS1sYOqT8WoLcf66lMRUjbo+RWtXT6jFqVUuP0K6X3+vcaVF9LeXcWsTllBrSo14/sY1eujX1qjfXYayN4/jNnkFJ/xvp+hT+zMOquvkaebn8R4m5P3idZI3h+N5/ZiC/7iPy/U8rIqX/kL5GglfrkUSb0vcSVG5Ppv1k1H/Pf9OvdoXYZRh0/bqyf3/pZEfjC3We1FcXItqo3iktHDYKMldXtxvd382XqudYanpSpRv1Wikl2vQiqUPi+Zk4eir3VOcn3PXzIuO/ae/wCN5hczlK9lf9zeZNkkqklUruyXCN/qaDBetXCEYd+vyRlVcVOWk5u3XHgvJcTPWONa/wDWTqOS7TUo1adCm04v2W1wv2dxOTiuxeXyqYiNRq1OD0+1LQ7Ujp4rbPLi58ZL4VABqxAAAAAAAAAAAAABkTznpy72StkRzuXtz72VyXw9o5j4JkdxuE1JBjOw02Im+8wrpjQ16TRjxk48Fc2leSZgyhxKrMSWJiuku1mLXxNF+5a3Na/Iy6tBa8PEwKlGPK40naxUlQavrfx/Ut08LSlrdrlq/mep4XkreRZlgHzJVuvxdlhsOuM232NlFRovhdd7ZZ/5fbruVjhCfJtkwoYfru/xfqZUXhYroX71+5g08IZUcFHr1K+Vpr8ZlHN6MUtynbk7Ir/zqTvaHZdo8UsLFdRm0aaXUNJ3GPCpWqdiN5k2SK6c3vM8YWJvMAJii51KcmppWSVu4nKIRlL9qPevyJtFnRh6cnJ7egAXZgAAAAAAAAAAAACkiG7Svcnd6KXX28iZM1mcZZCtCUJxUk+KZFm4mXV25zip9pqsTJ9hts5yath+F6kF18ZJdvMjtTFp3/PT5HPljY6sMpViukzEqXsX6skzFnchosTjfiyxKyL1RN8WWZIIqzI8SR7kzw2SivMaZ7jFFEVSCHqJegWosuQCdsiD5GVRiYsJcjKpAbHDs2+ClY0VGoZ+HxftKEE5zeijHXXt5ImF19prk9S8ortJxQehFdlcklBKdXpvqXCK5Ln3kugrG2M8OTO7r0ACyoAAAAAAAAAAAAAFLFQBjV8MpEWzrYujWu93dl8UdGTIpYiwcZzPYHEQu6Ut9cnxIzjMtxNLp0pd9tD6JlSTMepgYvqRW4SrzksfNk67XFNd6Md4hH0Ri9maFTpU4P7v6GmxXo6wsvca7myvxr/NXD3UueWzr1f0V0HwlNfMwqnojp9VWX4f3HRPyuWqa5nr1qOmf9I4/wCc/wAP/wBHuHojh11Zfh/cdD5Y5mqyK+uOr0fRPQXGc35I2mF9GuEjxg5d7f5Doj5nGI1+V33G0wOW4mtb1VGb7WrLzO3YLZXDU+hSgvur6s21PBxXBInoi8tcoyj0e1529fU3I9cafHuuT/I9l6OGVqcEn1yerfezfRgey8mmdyt9vEKaR7AJQAAAAAAAAAAAAAAAAAAAAAAAAoLFQBSwsVAFLCxUAUsCoAAAAAAAAAAAD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124200"/>
            <a:ext cx="3429000" cy="274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454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30</TotalTime>
  <Words>176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Adjacency</vt:lpstr>
      <vt:lpstr>Insurance</vt:lpstr>
      <vt:lpstr>Description of Case</vt:lpstr>
      <vt:lpstr>Key Words</vt:lpstr>
      <vt:lpstr>The Decision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Insurance</dc:title>
  <dc:creator>Liam Gallagher</dc:creator>
  <cp:lastModifiedBy>Liam Gallagher</cp:lastModifiedBy>
  <cp:revision>3</cp:revision>
  <dcterms:created xsi:type="dcterms:W3CDTF">2013-11-25T13:49:31Z</dcterms:created>
  <dcterms:modified xsi:type="dcterms:W3CDTF">2013-11-25T14:20:26Z</dcterms:modified>
</cp:coreProperties>
</file>