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8" r:id="rId3"/>
    <p:sldId id="257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0E8B37-7B63-4BC3-A537-BAD25626753B}" type="datetimeFigureOut">
              <a:rPr lang="en-US" smtClean="0"/>
              <a:t>11/26/2013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3BB64-4552-4A52-9955-1B5D06C727B7}" type="slidenum">
              <a:rPr lang="en-US" smtClean="0"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0E8B37-7B63-4BC3-A537-BAD25626753B}" type="datetimeFigureOut">
              <a:rPr lang="en-US" smtClean="0"/>
              <a:t>11/26/2013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3BB64-4552-4A52-9955-1B5D06C727B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0E8B37-7B63-4BC3-A537-BAD25626753B}" type="datetimeFigureOut">
              <a:rPr lang="en-US" smtClean="0"/>
              <a:t>11/26/2013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3BB64-4552-4A52-9955-1B5D06C727B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0E8B37-7B63-4BC3-A537-BAD25626753B}" type="datetimeFigureOut">
              <a:rPr lang="en-US" smtClean="0"/>
              <a:t>11/26/2013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3BB64-4552-4A52-9955-1B5D06C727B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0E8B37-7B63-4BC3-A537-BAD25626753B}" type="datetimeFigureOut">
              <a:rPr lang="en-US" smtClean="0"/>
              <a:t>11/26/2013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A633BB64-4552-4A52-9955-1B5D06C727B7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0E8B37-7B63-4BC3-A537-BAD25626753B}" type="datetimeFigureOut">
              <a:rPr lang="en-US" smtClean="0"/>
              <a:t>11/26/2013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3BB64-4552-4A52-9955-1B5D06C727B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0E8B37-7B63-4BC3-A537-BAD25626753B}" type="datetimeFigureOut">
              <a:rPr lang="en-US" smtClean="0"/>
              <a:t>11/26/2013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3BB64-4552-4A52-9955-1B5D06C727B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0E8B37-7B63-4BC3-A537-BAD25626753B}" type="datetimeFigureOut">
              <a:rPr lang="en-US" smtClean="0"/>
              <a:t>11/26/2013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3BB64-4552-4A52-9955-1B5D06C727B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0E8B37-7B63-4BC3-A537-BAD25626753B}" type="datetimeFigureOut">
              <a:rPr lang="en-US" smtClean="0"/>
              <a:t>11/26/2013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3BB64-4552-4A52-9955-1B5D06C727B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0E8B37-7B63-4BC3-A537-BAD25626753B}" type="datetimeFigureOut">
              <a:rPr lang="en-US" smtClean="0"/>
              <a:t>11/26/2013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3BB64-4552-4A52-9955-1B5D06C727B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0E8B37-7B63-4BC3-A537-BAD25626753B}" type="datetimeFigureOut">
              <a:rPr lang="en-US" smtClean="0"/>
              <a:t>11/26/2013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3BB64-4552-4A52-9955-1B5D06C727B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6B0E8B37-7B63-4BC3-A537-BAD25626753B}" type="datetimeFigureOut">
              <a:rPr lang="en-US" smtClean="0"/>
              <a:t>11/26/2013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A633BB64-4552-4A52-9955-1B5D06C727B7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32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Theft Changes Classification of Vehicle for Insurance Purposes</a:t>
            </a:r>
            <a:endParaRPr lang="en-US" sz="3200" b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6324600"/>
            <a:ext cx="6400800" cy="1752600"/>
          </a:xfrm>
        </p:spPr>
        <p:txBody>
          <a:bodyPr>
            <a:normAutofit/>
          </a:bodyPr>
          <a:lstStyle/>
          <a:p>
            <a:pPr algn="l"/>
            <a:r>
              <a:rPr lang="en-US" sz="1200" dirty="0" smtClean="0"/>
              <a:t>Insurance</a:t>
            </a:r>
          </a:p>
          <a:p>
            <a:pPr algn="l"/>
            <a:r>
              <a:rPr lang="en-US" sz="1200" dirty="0" smtClean="0"/>
              <a:t>Kevin Kyle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9080095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Key Words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2209800"/>
          </a:xfrm>
        </p:spPr>
        <p:txBody>
          <a:bodyPr>
            <a:normAutofit/>
          </a:bodyPr>
          <a:lstStyle/>
          <a:p>
            <a:r>
              <a:rPr lang="en-US" sz="1800" dirty="0" smtClean="0"/>
              <a:t>Uninsured </a:t>
            </a:r>
            <a:r>
              <a:rPr lang="en-US" sz="1800" dirty="0"/>
              <a:t>Motorist- An 'uninsured motorist clause' is a provision commonly found in United States automobile insurance policies that provides for a driver to receive damages for any injury he or she receives from an uninsured, negligent driver</a:t>
            </a:r>
            <a:endParaRPr lang="en-US" sz="1800" dirty="0" smtClean="0"/>
          </a:p>
          <a:p>
            <a:r>
              <a:rPr lang="en-US" sz="1800" dirty="0" smtClean="0"/>
              <a:t>Coverage- The </a:t>
            </a:r>
            <a:r>
              <a:rPr lang="en-US" sz="1800" dirty="0"/>
              <a:t>extent to which something deals with or applies to something else. </a:t>
            </a:r>
            <a:endParaRPr lang="en-US" sz="1800" dirty="0" smtClean="0"/>
          </a:p>
          <a:p>
            <a:r>
              <a:rPr lang="en-US" sz="1800" dirty="0" smtClean="0"/>
              <a:t>Regular Use- Used Frequently</a:t>
            </a:r>
            <a:endParaRPr lang="en-US" sz="18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3733800"/>
            <a:ext cx="5257800" cy="291807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211697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Summary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800" dirty="0"/>
              <a:t>Pease was an officer </a:t>
            </a:r>
            <a:r>
              <a:rPr lang="en-US" sz="1800" dirty="0" smtClean="0"/>
              <a:t>that</a:t>
            </a:r>
            <a:r>
              <a:rPr lang="en-US" sz="1800" dirty="0" smtClean="0"/>
              <a:t> </a:t>
            </a:r>
            <a:r>
              <a:rPr lang="en-US" sz="1800" dirty="0"/>
              <a:t>was called to </a:t>
            </a:r>
            <a:r>
              <a:rPr lang="en-US" sz="1800" dirty="0" smtClean="0"/>
              <a:t>respond. He </a:t>
            </a:r>
            <a:r>
              <a:rPr lang="en-US" sz="1800" dirty="0"/>
              <a:t>drove his patrol car to the scene. He </a:t>
            </a:r>
            <a:r>
              <a:rPr lang="en-US" sz="1800" dirty="0" smtClean="0"/>
              <a:t>came to </a:t>
            </a:r>
            <a:r>
              <a:rPr lang="en-US" sz="1800" dirty="0" err="1" smtClean="0"/>
              <a:t>Montagna</a:t>
            </a:r>
            <a:r>
              <a:rPr lang="en-US" sz="1800" dirty="0"/>
              <a:t>, the person causing the </a:t>
            </a:r>
            <a:r>
              <a:rPr lang="en-US" sz="1800" dirty="0" smtClean="0"/>
              <a:t>problem. While </a:t>
            </a:r>
            <a:r>
              <a:rPr lang="en-US" sz="1800" dirty="0"/>
              <a:t>confronting him, </a:t>
            </a:r>
            <a:r>
              <a:rPr lang="en-US" sz="1800" dirty="0" err="1"/>
              <a:t>Montagna</a:t>
            </a:r>
            <a:r>
              <a:rPr lang="en-US" sz="1800" dirty="0"/>
              <a:t> ran and jumped in the patrol car. Pease tried to stop </a:t>
            </a:r>
            <a:r>
              <a:rPr lang="en-US" sz="1800" dirty="0" smtClean="0"/>
              <a:t>him but </a:t>
            </a:r>
            <a:r>
              <a:rPr lang="en-US" sz="1800" dirty="0"/>
              <a:t>was </a:t>
            </a:r>
            <a:r>
              <a:rPr lang="en-US" sz="1800" dirty="0" smtClean="0"/>
              <a:t>run over by the car and dragged under it. He suffered </a:t>
            </a:r>
            <a:r>
              <a:rPr lang="en-US" sz="1800" dirty="0"/>
              <a:t>serious injuries. </a:t>
            </a:r>
            <a:r>
              <a:rPr lang="en-US" sz="1800" dirty="0" err="1"/>
              <a:t>Montagna</a:t>
            </a:r>
            <a:r>
              <a:rPr lang="en-US" sz="1800" dirty="0"/>
              <a:t> has no assets and his auto insurance policy does not cover his unlawful possession of Pease’s patrol car. The sheriff’s office did not carry uninsured motorist coverage for its patrol </a:t>
            </a:r>
            <a:r>
              <a:rPr lang="en-US" sz="1800" dirty="0" smtClean="0"/>
              <a:t>cars. Pease </a:t>
            </a:r>
            <a:r>
              <a:rPr lang="en-US" sz="1800" dirty="0"/>
              <a:t>then sued State Farm, his </a:t>
            </a:r>
            <a:r>
              <a:rPr lang="en-US" sz="1800" dirty="0" smtClean="0"/>
              <a:t>auto </a:t>
            </a:r>
            <a:r>
              <a:rPr lang="en-US" sz="1800" dirty="0"/>
              <a:t>insurance company, for uninsured motorist coverage. The district court held for State Farm. Pease appealed</a:t>
            </a:r>
            <a:r>
              <a:rPr lang="en-US" sz="1800" dirty="0" smtClean="0"/>
              <a:t>. </a:t>
            </a:r>
            <a:endParaRPr lang="en-US" sz="18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7400" y="4267200"/>
            <a:ext cx="2979497" cy="178769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195714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Decision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1828800"/>
          </a:xfrm>
        </p:spPr>
        <p:txBody>
          <a:bodyPr>
            <a:normAutofit/>
          </a:bodyPr>
          <a:lstStyle/>
          <a:p>
            <a:r>
              <a:rPr lang="en-US" sz="1800" dirty="0" smtClean="0"/>
              <a:t>Exclusions </a:t>
            </a:r>
            <a:r>
              <a:rPr lang="en-US" sz="1800" dirty="0"/>
              <a:t>and exceptions in insurance policies are </a:t>
            </a:r>
            <a:r>
              <a:rPr lang="en-US" sz="1800" dirty="0" smtClean="0"/>
              <a:t>broken </a:t>
            </a:r>
            <a:r>
              <a:rPr lang="en-US" sz="1800" dirty="0"/>
              <a:t>and are </a:t>
            </a:r>
            <a:r>
              <a:rPr lang="en-US" sz="1800" dirty="0" smtClean="0"/>
              <a:t>interpreted against </a:t>
            </a:r>
            <a:r>
              <a:rPr lang="en-US" sz="1800" dirty="0"/>
              <a:t>the insurer. The policy excluded a vehicle “furnished for regular use” </a:t>
            </a:r>
            <a:r>
              <a:rPr lang="en-US" sz="1800" dirty="0" smtClean="0"/>
              <a:t>that was the </a:t>
            </a:r>
            <a:r>
              <a:rPr lang="en-US" sz="1800" dirty="0"/>
              <a:t>patrol car. However, when </a:t>
            </a:r>
            <a:r>
              <a:rPr lang="en-US" sz="1800" dirty="0" err="1"/>
              <a:t>Montagna</a:t>
            </a:r>
            <a:r>
              <a:rPr lang="en-US" sz="1800" dirty="0"/>
              <a:t> stole the patrol car, it stopped being a vehicle furnished for the insured’s use and was simply a stolen vehicle. Hence, the policy covers the injury suffered by Pease.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8600" y="3657600"/>
            <a:ext cx="4762500" cy="2667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1644682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72</TotalTime>
  <Words>267</Words>
  <Application>Microsoft Office PowerPoint</Application>
  <PresentationFormat>On-screen Show (4:3)</PresentationFormat>
  <Paragraphs>11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Apex</vt:lpstr>
      <vt:lpstr>Theft Changes Classification of Vehicle for Insurance Purposes</vt:lpstr>
      <vt:lpstr>Key Words</vt:lpstr>
      <vt:lpstr>Summary </vt:lpstr>
      <vt:lpstr>Decision</vt:lpstr>
    </vt:vector>
  </TitlesOfParts>
  <Company>Admin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Theft Changes Classification of Vehicle for Insurance Purposes</dc:title>
  <dc:creator>Kevin Kyle</dc:creator>
  <cp:lastModifiedBy>Kevin Kyle</cp:lastModifiedBy>
  <cp:revision>7</cp:revision>
  <dcterms:created xsi:type="dcterms:W3CDTF">2013-11-25T13:53:02Z</dcterms:created>
  <dcterms:modified xsi:type="dcterms:W3CDTF">2013-11-26T14:18:03Z</dcterms:modified>
</cp:coreProperties>
</file>