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4E44E6-0000-4820-947F-581BF16A3FDA}" type="datetimeFigureOut">
              <a:rPr lang="en-US" smtClean="0"/>
              <a:t>11/26/2013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CDCC84-E8BC-4CAC-9370-0FE6F5A4925C}" type="slidenum">
              <a:rPr lang="en-US" smtClean="0"/>
              <a:t>‹#›</a:t>
            </a:fld>
            <a:endParaRPr lang="en-US"/>
          </a:p>
        </p:txBody>
      </p:sp>
    </p:spTree>
    <p:extLst>
      <p:ext uri="{BB962C8B-B14F-4D97-AF65-F5344CB8AC3E}">
        <p14:creationId xmlns:p14="http://schemas.microsoft.com/office/powerpoint/2010/main" val="105045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CDCC84-E8BC-4CAC-9370-0FE6F5A4925C}" type="slidenum">
              <a:rPr lang="en-US" smtClean="0"/>
              <a:t>1</a:t>
            </a:fld>
            <a:endParaRPr lang="en-US"/>
          </a:p>
        </p:txBody>
      </p:sp>
    </p:spTree>
    <p:extLst>
      <p:ext uri="{BB962C8B-B14F-4D97-AF65-F5344CB8AC3E}">
        <p14:creationId xmlns:p14="http://schemas.microsoft.com/office/powerpoint/2010/main" val="2939697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6E08206E-3A44-451C-9EEE-2853ABC54F44}" type="datetimeFigureOut">
              <a:rPr lang="en-US" smtClean="0"/>
              <a:t>11/26/2013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08206E-3A44-451C-9EEE-2853ABC54F44}" type="datetimeFigureOut">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08206E-3A44-451C-9EEE-2853ABC54F44}" type="datetimeFigureOut">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08206E-3A44-451C-9EEE-2853ABC54F44}" type="datetimeFigureOut">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86593-900B-4DA7-91D5-677F76D9A4BF}"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E08206E-3A44-451C-9EEE-2853ABC54F44}" type="datetimeFigureOut">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86593-900B-4DA7-91D5-677F76D9A4BF}"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08206E-3A44-451C-9EEE-2853ABC54F44}" type="datetimeFigureOut">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86593-900B-4DA7-91D5-677F76D9A4BF}"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08206E-3A44-451C-9EEE-2853ABC54F44}" type="datetimeFigureOut">
              <a:rPr lang="en-US" smtClean="0"/>
              <a:t>11/26/2013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08206E-3A44-451C-9EEE-2853ABC54F44}" type="datetimeFigureOut">
              <a:rPr lang="en-US" smtClean="0"/>
              <a:t>11/26/2013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686593-900B-4DA7-91D5-677F76D9A4BF}"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E08206E-3A44-451C-9EEE-2853ABC54F44}" type="datetimeFigureOut">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8206E-3A44-451C-9EEE-2853ABC54F44}" type="datetimeFigureOut">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86593-900B-4DA7-91D5-677F76D9A4BF}"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8206E-3A44-451C-9EEE-2853ABC54F44}" type="datetimeFigureOut">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86593-900B-4DA7-91D5-677F76D9A4B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E08206E-3A44-451C-9EEE-2853ABC54F44}" type="datetimeFigureOut">
              <a:rPr lang="en-US" smtClean="0"/>
              <a:t>11/26/2013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D9686593-900B-4DA7-91D5-677F76D9A4B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Insurer Responsible for Practical Joke Taken Badly</a:t>
            </a:r>
          </a:p>
        </p:txBody>
      </p:sp>
      <p:sp>
        <p:nvSpPr>
          <p:cNvPr id="3" name="Subtitle 2"/>
          <p:cNvSpPr>
            <a:spLocks noGrp="1"/>
          </p:cNvSpPr>
          <p:nvPr>
            <p:ph type="subTitle" idx="1"/>
          </p:nvPr>
        </p:nvSpPr>
        <p:spPr/>
        <p:txBody>
          <a:bodyPr/>
          <a:lstStyle/>
          <a:p>
            <a:r>
              <a:rPr lang="en-US" dirty="0" smtClean="0"/>
              <a:t>By: </a:t>
            </a:r>
            <a:r>
              <a:rPr lang="en-US" dirty="0" err="1" smtClean="0"/>
              <a:t>Kyon</a:t>
            </a:r>
            <a:r>
              <a:rPr lang="en-US" dirty="0" smtClean="0"/>
              <a:t> Johnson</a:t>
            </a:r>
          </a:p>
        </p:txBody>
      </p:sp>
    </p:spTree>
    <p:extLst>
      <p:ext uri="{BB962C8B-B14F-4D97-AF65-F5344CB8AC3E}">
        <p14:creationId xmlns:p14="http://schemas.microsoft.com/office/powerpoint/2010/main" val="3614242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lnSpcReduction="10000"/>
          </a:bodyPr>
          <a:lstStyle/>
          <a:p>
            <a:r>
              <a:rPr lang="en-US" u="sng" dirty="0"/>
              <a:t>General Liability- </a:t>
            </a:r>
            <a:r>
              <a:rPr lang="en-US" dirty="0"/>
              <a:t>The legal exposure under common law, Statute or Civil law, to act as a reasonably prudent person would, or would not, under the circumstances</a:t>
            </a:r>
            <a:r>
              <a:rPr lang="en-US" dirty="0" smtClean="0"/>
              <a:t>.</a:t>
            </a:r>
          </a:p>
          <a:p>
            <a:r>
              <a:rPr lang="en-US" u="sng" dirty="0"/>
              <a:t>Duty to Defend-  </a:t>
            </a:r>
            <a:r>
              <a:rPr lang="en-US" dirty="0"/>
              <a:t>The insurer appoints defense counsel and assumes the defense of a covered </a:t>
            </a:r>
            <a:r>
              <a:rPr lang="en-US" dirty="0" smtClean="0"/>
              <a:t>claim.</a:t>
            </a:r>
          </a:p>
          <a:p>
            <a:r>
              <a:rPr lang="en-US" dirty="0"/>
              <a:t> </a:t>
            </a:r>
            <a:r>
              <a:rPr lang="en-US" u="sng" dirty="0"/>
              <a:t>Tort- </a:t>
            </a:r>
            <a:r>
              <a:rPr lang="en-US" dirty="0"/>
              <a:t>a wrongful act or an infringement of a right (other than under contract) leading to civil legal liability.</a:t>
            </a:r>
          </a:p>
        </p:txBody>
      </p:sp>
    </p:spTree>
    <p:extLst>
      <p:ext uri="{BB962C8B-B14F-4D97-AF65-F5344CB8AC3E}">
        <p14:creationId xmlns:p14="http://schemas.microsoft.com/office/powerpoint/2010/main" val="63170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 2</a:t>
            </a:r>
            <a:endParaRPr lang="en-US" dirty="0"/>
          </a:p>
        </p:txBody>
      </p:sp>
      <p:sp>
        <p:nvSpPr>
          <p:cNvPr id="3" name="Content Placeholder 2"/>
          <p:cNvSpPr>
            <a:spLocks noGrp="1"/>
          </p:cNvSpPr>
          <p:nvPr>
            <p:ph idx="1"/>
          </p:nvPr>
        </p:nvSpPr>
        <p:spPr/>
        <p:txBody>
          <a:bodyPr/>
          <a:lstStyle/>
          <a:p>
            <a:r>
              <a:rPr lang="en-US" dirty="0" smtClean="0"/>
              <a:t> </a:t>
            </a:r>
            <a:r>
              <a:rPr lang="en-US" u="sng" dirty="0"/>
              <a:t>Practical Joke </a:t>
            </a:r>
            <a:r>
              <a:rPr lang="en-US" dirty="0"/>
              <a:t>- a trick played on someone in order to make them look foolish and to amuse </a:t>
            </a:r>
            <a:r>
              <a:rPr lang="en-US" dirty="0" smtClean="0"/>
              <a:t>others.</a:t>
            </a:r>
          </a:p>
          <a:p>
            <a:r>
              <a:rPr lang="en-US" u="sng" dirty="0"/>
              <a:t>Dental Practice- </a:t>
            </a:r>
            <a:r>
              <a:rPr lang="en-US" dirty="0"/>
              <a:t>the practice of dentistry</a:t>
            </a:r>
          </a:p>
        </p:txBody>
      </p:sp>
    </p:spTree>
    <p:extLst>
      <p:ext uri="{BB962C8B-B14F-4D97-AF65-F5344CB8AC3E}">
        <p14:creationId xmlns:p14="http://schemas.microsoft.com/office/powerpoint/2010/main" val="3257336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lstStyle/>
          <a:p>
            <a:r>
              <a:rPr lang="en-US" dirty="0" smtClean="0"/>
              <a:t>A reversed decision, during a dental procedure this is against general liability policy. </a:t>
            </a:r>
            <a:r>
              <a:rPr lang="en-US" dirty="0" smtClean="0"/>
              <a:t>Creating a problem to both he customer and the policy of the dental performance. Especially since it was non intently and or was an accident it creates a hassle subjecting the patient to increased injury if the doctor was being careless.</a:t>
            </a:r>
            <a:endParaRPr lang="en-US" dirty="0"/>
          </a:p>
        </p:txBody>
      </p:sp>
    </p:spTree>
    <p:extLst>
      <p:ext uri="{BB962C8B-B14F-4D97-AF65-F5344CB8AC3E}">
        <p14:creationId xmlns:p14="http://schemas.microsoft.com/office/powerpoint/2010/main" val="868470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r>
              <a:rPr lang="en-US" dirty="0"/>
              <a:t>Woo, an oral surgeon, was performing a dental procedure on his employee, Tina </a:t>
            </a:r>
            <a:r>
              <a:rPr lang="en-US" dirty="0" err="1"/>
              <a:t>Alberts</a:t>
            </a:r>
            <a:r>
              <a:rPr lang="en-US" dirty="0"/>
              <a:t>, whose hobby was raising potbellied pigs. While </a:t>
            </a:r>
            <a:r>
              <a:rPr lang="en-US" dirty="0" err="1"/>
              <a:t>Alberts</a:t>
            </a:r>
            <a:r>
              <a:rPr lang="en-US" dirty="0"/>
              <a:t> was under anesthesia, Woo put some fake pig tusks in her mouth and took a picture. He then completed the dental procedure. Woo did not give </a:t>
            </a:r>
            <a:r>
              <a:rPr lang="en-US" dirty="0" err="1"/>
              <a:t>Alberts</a:t>
            </a:r>
            <a:r>
              <a:rPr lang="en-US" dirty="0"/>
              <a:t> the picture, but the office staff did at her birthday party. She quit work and sued Woo for mental distress and many other torts. Woo’s general liability carrier refused to defend the suit on the grounds that the incident did not arise out of the provision of dental services. Woo defended the suit and paid </a:t>
            </a:r>
            <a:r>
              <a:rPr lang="en-US" dirty="0" err="1"/>
              <a:t>Alberts</a:t>
            </a:r>
            <a:r>
              <a:rPr lang="en-US" dirty="0"/>
              <a:t> $250,000 to settle the matter. Woo then sued his insurer for breach of duty to defend. The jury awarded Woo $750,000, the $250,000 he paid </a:t>
            </a:r>
            <a:r>
              <a:rPr lang="en-US" dirty="0" err="1"/>
              <a:t>Alberts</a:t>
            </a:r>
            <a:r>
              <a:rPr lang="en-US" dirty="0"/>
              <a:t>, plus attorney fees. The court of appeals reversed and ordered the suit dismissed. Woo appealed.</a:t>
            </a:r>
          </a:p>
        </p:txBody>
      </p:sp>
    </p:spTree>
    <p:extLst>
      <p:ext uri="{BB962C8B-B14F-4D97-AF65-F5344CB8AC3E}">
        <p14:creationId xmlns:p14="http://schemas.microsoft.com/office/powerpoint/2010/main" val="181362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219200"/>
            <a:ext cx="6324600" cy="4191000"/>
          </a:xfrm>
        </p:spPr>
      </p:pic>
    </p:spTree>
    <p:extLst>
      <p:ext uri="{BB962C8B-B14F-4D97-AF65-F5344CB8AC3E}">
        <p14:creationId xmlns:p14="http://schemas.microsoft.com/office/powerpoint/2010/main" val="3712957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6096000" cy="4347347"/>
          </a:xfrm>
        </p:spPr>
      </p:pic>
    </p:spTree>
    <p:extLst>
      <p:ext uri="{BB962C8B-B14F-4D97-AF65-F5344CB8AC3E}">
        <p14:creationId xmlns:p14="http://schemas.microsoft.com/office/powerpoint/2010/main" val="163787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219200"/>
            <a:ext cx="6015659" cy="4191000"/>
          </a:xfrm>
        </p:spPr>
      </p:pic>
    </p:spTree>
    <p:extLst>
      <p:ext uri="{BB962C8B-B14F-4D97-AF65-F5344CB8AC3E}">
        <p14:creationId xmlns:p14="http://schemas.microsoft.com/office/powerpoint/2010/main" val="24088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60</TotalTime>
  <Words>343</Words>
  <Application>Microsoft Office PowerPoint</Application>
  <PresentationFormat>On-screen Show (4:3)</PresentationFormat>
  <Paragraphs>14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Couture</vt:lpstr>
      <vt:lpstr>Insurer Responsible for Practical Joke Taken Badly</vt:lpstr>
      <vt:lpstr>Key Words</vt:lpstr>
      <vt:lpstr>Key words 2</vt:lpstr>
      <vt:lpstr>Decision </vt:lpstr>
      <vt:lpstr>Summary</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Insurer Responsible for Practical Joke Taken Badly</dc:title>
  <dc:creator>Kyon Johnson</dc:creator>
  <cp:lastModifiedBy>Kyon Johnson</cp:lastModifiedBy>
  <cp:revision>7</cp:revision>
  <dcterms:created xsi:type="dcterms:W3CDTF">2013-11-25T13:58:51Z</dcterms:created>
  <dcterms:modified xsi:type="dcterms:W3CDTF">2013-11-26T14:18:12Z</dcterms:modified>
</cp:coreProperties>
</file>