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03A2A1-02D9-469C-88D7-95837BCB230F}"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3421178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03A2A1-02D9-469C-88D7-95837BCB230F}"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2043517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03A2A1-02D9-469C-88D7-95837BCB230F}"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3775052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03A2A1-02D9-469C-88D7-95837BCB230F}"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4281022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03A2A1-02D9-469C-88D7-95837BCB230F}"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1009451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03A2A1-02D9-469C-88D7-95837BCB230F}"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281784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03A2A1-02D9-469C-88D7-95837BCB230F}" type="datetimeFigureOut">
              <a:rPr lang="en-US" smtClean="0"/>
              <a:t>5/28/2014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4197793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03A2A1-02D9-469C-88D7-95837BCB230F}" type="datetimeFigureOut">
              <a:rPr lang="en-US" smtClean="0"/>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1806497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03A2A1-02D9-469C-88D7-95837BCB230F}" type="datetimeFigureOut">
              <a:rPr lang="en-US" smtClean="0"/>
              <a:t>5/28/2014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705744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3A2A1-02D9-469C-88D7-95837BCB230F}"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395259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3A2A1-02D9-469C-88D7-95837BCB230F}"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9FBFC-4E2D-40A2-8F89-2057BE99A086}" type="slidenum">
              <a:rPr lang="en-US" smtClean="0"/>
              <a:t>‹#›</a:t>
            </a:fld>
            <a:endParaRPr lang="en-US"/>
          </a:p>
        </p:txBody>
      </p:sp>
    </p:spTree>
    <p:extLst>
      <p:ext uri="{BB962C8B-B14F-4D97-AF65-F5344CB8AC3E}">
        <p14:creationId xmlns:p14="http://schemas.microsoft.com/office/powerpoint/2010/main" val="1416648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03A2A1-02D9-469C-88D7-95837BCB230F}" type="datetimeFigureOut">
              <a:rPr lang="en-US" smtClean="0"/>
              <a:t>5/28/2014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9FBFC-4E2D-40A2-8F89-2057BE99A086}" type="slidenum">
              <a:rPr lang="en-US" smtClean="0"/>
              <a:t>‹#›</a:t>
            </a:fld>
            <a:endParaRPr lang="en-US"/>
          </a:p>
        </p:txBody>
      </p:sp>
    </p:spTree>
    <p:extLst>
      <p:ext uri="{BB962C8B-B14F-4D97-AF65-F5344CB8AC3E}">
        <p14:creationId xmlns:p14="http://schemas.microsoft.com/office/powerpoint/2010/main" val="154723941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url?sa=i&amp;rct=j&amp;q=&amp;esrc=s&amp;frm=1&amp;source=images&amp;cd=&amp;cad=rja&amp;uact=8&amp;docid=QqGlx290wRVIBM&amp;tbnid=JaNx3gPRdIMiLM:&amp;ved=0CAUQjRw&amp;url=http://blog.therealcostarica.com/category/internet-fraud/&amp;ei=BruEU6SCG_SvsQTz8oGwAw&amp;bvm=bv.67720277,d.aWw&amp;psig=AFQjCNGRlqmecXrgREZiKiKQ9gnaswYIRQ&amp;ust=1401293954653376"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google.com/url?sa=i&amp;rct=j&amp;q=&amp;esrc=s&amp;frm=1&amp;source=images&amp;cd=&amp;cad=rja&amp;uact=8&amp;docid=TdFgMm6cSVcLKM&amp;tbnid=Y4yiMQdF3uQZHM:&amp;ved=0CAUQjRw&amp;url=http://www.vpnground.com/blog/protect-online-fraud/&amp;ei=vruEU767HpDMsQTA5YDQCQ&amp;bvm=bv.67720277,d.aWw&amp;psig=AFQjCNEkWDpBYPj8889nFVOLF6kazZkZ7g&amp;ust=1401294136172014"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fraud.org/" TargetMode="External"/><Relationship Id="rId2" Type="http://schemas.openxmlformats.org/officeDocument/2006/relationships/hyperlink" Target="http://www.spamlaws.com/internet-fraud-stat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7772400" cy="1470025"/>
          </a:xfrm>
        </p:spPr>
        <p:txBody>
          <a:bodyPr/>
          <a:lstStyle/>
          <a:p>
            <a:r>
              <a:rPr lang="en-US" dirty="0" smtClean="0">
                <a:solidFill>
                  <a:schemeClr val="bg1"/>
                </a:solidFill>
              </a:rPr>
              <a:t>Internet Fraud</a:t>
            </a:r>
            <a:endParaRPr lang="en-US" dirty="0">
              <a:solidFill>
                <a:schemeClr val="bg1"/>
              </a:solidFill>
            </a:endParaRPr>
          </a:p>
        </p:txBody>
      </p:sp>
      <p:sp>
        <p:nvSpPr>
          <p:cNvPr id="3" name="Subtitle 2"/>
          <p:cNvSpPr>
            <a:spLocks noGrp="1"/>
          </p:cNvSpPr>
          <p:nvPr>
            <p:ph type="subTitle" idx="1"/>
          </p:nvPr>
        </p:nvSpPr>
        <p:spPr>
          <a:xfrm>
            <a:off x="1066800" y="3733800"/>
            <a:ext cx="6400800" cy="1752600"/>
          </a:xfrm>
        </p:spPr>
        <p:txBody>
          <a:bodyPr/>
          <a:lstStyle/>
          <a:p>
            <a:r>
              <a:rPr lang="en-US" dirty="0" smtClean="0">
                <a:solidFill>
                  <a:schemeClr val="bg1"/>
                </a:solidFill>
              </a:rPr>
              <a:t>Justin </a:t>
            </a:r>
            <a:r>
              <a:rPr lang="en-US" dirty="0" err="1" smtClean="0">
                <a:solidFill>
                  <a:schemeClr val="bg1"/>
                </a:solidFill>
              </a:rPr>
              <a:t>Larwa</a:t>
            </a:r>
            <a:endParaRPr lang="en-US" dirty="0">
              <a:solidFill>
                <a:schemeClr val="bg1"/>
              </a:solidFill>
            </a:endParaRPr>
          </a:p>
        </p:txBody>
      </p:sp>
    </p:spTree>
    <p:extLst>
      <p:ext uri="{BB962C8B-B14F-4D97-AF65-F5344CB8AC3E}">
        <p14:creationId xmlns:p14="http://schemas.microsoft.com/office/powerpoint/2010/main" val="827371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bg1"/>
                </a:solidFill>
              </a:rPr>
              <a:t>Internet Fraud is </a:t>
            </a:r>
            <a:r>
              <a:rPr lang="en-US" dirty="0">
                <a:solidFill>
                  <a:schemeClr val="bg1"/>
                </a:solidFill>
              </a:rPr>
              <a:t>t</a:t>
            </a:r>
            <a:r>
              <a:rPr lang="en-US" dirty="0" smtClean="0">
                <a:solidFill>
                  <a:schemeClr val="bg1"/>
                </a:solidFill>
                <a:effectLst/>
              </a:rPr>
              <a:t>he use of Internet services or software with Internet access to defraud victims or to otherwise take advantage of them, for example by stealing personal information, which can even lead to identity theft. A very common form of Internet fraud is the distribution of rogue security software</a:t>
            </a:r>
            <a:endParaRPr lang="en-US" dirty="0">
              <a:solidFill>
                <a:schemeClr val="bg1"/>
              </a:solidFill>
            </a:endParaRPr>
          </a:p>
        </p:txBody>
      </p:sp>
    </p:spTree>
    <p:extLst>
      <p:ext uri="{BB962C8B-B14F-4D97-AF65-F5344CB8AC3E}">
        <p14:creationId xmlns:p14="http://schemas.microsoft.com/office/powerpoint/2010/main" val="2139215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57200"/>
            <a:ext cx="8229600" cy="4525963"/>
          </a:xfrm>
        </p:spPr>
        <p:txBody>
          <a:bodyPr>
            <a:normAutofit lnSpcReduction="10000"/>
          </a:bodyPr>
          <a:lstStyle/>
          <a:p>
            <a:r>
              <a:rPr lang="en-US" b="1" dirty="0" smtClean="0">
                <a:solidFill>
                  <a:schemeClr val="bg1"/>
                </a:solidFill>
              </a:rPr>
              <a:t>Scammed By A Counterfeit Website</a:t>
            </a:r>
          </a:p>
          <a:p>
            <a:pPr marL="0" indent="0">
              <a:buNone/>
            </a:pPr>
            <a:r>
              <a:rPr lang="en-US" b="1" dirty="0" err="1" smtClean="0">
                <a:solidFill>
                  <a:schemeClr val="bg1"/>
                </a:solidFill>
              </a:rPr>
              <a:t>Theres</a:t>
            </a:r>
            <a:r>
              <a:rPr lang="en-US" b="1" dirty="0" smtClean="0">
                <a:solidFill>
                  <a:schemeClr val="bg1"/>
                </a:solidFill>
              </a:rPr>
              <a:t> websites that sell fake shoes for real shoe prices </a:t>
            </a:r>
          </a:p>
          <a:p>
            <a:r>
              <a:rPr lang="en-US" dirty="0" smtClean="0">
                <a:solidFill>
                  <a:schemeClr val="bg1"/>
                </a:solidFill>
              </a:rPr>
              <a:t>Fake </a:t>
            </a:r>
            <a:r>
              <a:rPr lang="en-US" dirty="0" err="1" smtClean="0">
                <a:solidFill>
                  <a:schemeClr val="bg1"/>
                </a:solidFill>
              </a:rPr>
              <a:t>Ebay</a:t>
            </a:r>
            <a:r>
              <a:rPr lang="en-US" dirty="0" smtClean="0">
                <a:solidFill>
                  <a:schemeClr val="bg1"/>
                </a:solidFill>
              </a:rPr>
              <a:t> ads</a:t>
            </a:r>
          </a:p>
          <a:p>
            <a:pPr marL="0" indent="0">
              <a:buNone/>
            </a:pPr>
            <a:r>
              <a:rPr lang="en-US" dirty="0" smtClean="0">
                <a:solidFill>
                  <a:schemeClr val="bg1"/>
                </a:solidFill>
              </a:rPr>
              <a:t>People make ads on </a:t>
            </a:r>
            <a:r>
              <a:rPr lang="en-US" dirty="0" err="1" smtClean="0">
                <a:solidFill>
                  <a:schemeClr val="bg1"/>
                </a:solidFill>
              </a:rPr>
              <a:t>ebay</a:t>
            </a:r>
            <a:r>
              <a:rPr lang="en-US" dirty="0" smtClean="0">
                <a:solidFill>
                  <a:schemeClr val="bg1"/>
                </a:solidFill>
              </a:rPr>
              <a:t> for cars, </a:t>
            </a:r>
            <a:r>
              <a:rPr lang="en-US" dirty="0" err="1" smtClean="0">
                <a:solidFill>
                  <a:schemeClr val="bg1"/>
                </a:solidFill>
              </a:rPr>
              <a:t>cameras,or</a:t>
            </a:r>
            <a:r>
              <a:rPr lang="en-US" dirty="0" smtClean="0">
                <a:solidFill>
                  <a:schemeClr val="bg1"/>
                </a:solidFill>
              </a:rPr>
              <a:t> basically anything you can sell and they do it all through pay pal or credit cards, and once you complete that transaction </a:t>
            </a:r>
            <a:r>
              <a:rPr lang="en-US" dirty="0" err="1" smtClean="0">
                <a:solidFill>
                  <a:schemeClr val="bg1"/>
                </a:solidFill>
              </a:rPr>
              <a:t>theres</a:t>
            </a:r>
            <a:r>
              <a:rPr lang="en-US" dirty="0" smtClean="0">
                <a:solidFill>
                  <a:schemeClr val="bg1"/>
                </a:solidFill>
              </a:rPr>
              <a:t> nothing really you can do about it, unless you get legal help.</a:t>
            </a:r>
          </a:p>
          <a:p>
            <a:endParaRPr lang="en-US" dirty="0"/>
          </a:p>
        </p:txBody>
      </p:sp>
    </p:spTree>
    <p:extLst>
      <p:ext uri="{BB962C8B-B14F-4D97-AF65-F5344CB8AC3E}">
        <p14:creationId xmlns:p14="http://schemas.microsoft.com/office/powerpoint/2010/main" val="1275977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4525963"/>
          </a:xfrm>
        </p:spPr>
        <p:txBody>
          <a:bodyPr/>
          <a:lstStyle/>
          <a:p>
            <a:r>
              <a:rPr lang="en-US" dirty="0" err="1" smtClean="0">
                <a:solidFill>
                  <a:schemeClr val="bg1"/>
                </a:solidFill>
              </a:rPr>
              <a:t>Theres</a:t>
            </a:r>
            <a:r>
              <a:rPr lang="en-US" dirty="0" smtClean="0">
                <a:solidFill>
                  <a:schemeClr val="bg1"/>
                </a:solidFill>
              </a:rPr>
              <a:t> </a:t>
            </a:r>
            <a:r>
              <a:rPr lang="en-US" dirty="0" err="1" smtClean="0">
                <a:solidFill>
                  <a:schemeClr val="bg1"/>
                </a:solidFill>
              </a:rPr>
              <a:t>acouple</a:t>
            </a:r>
            <a:r>
              <a:rPr lang="en-US" dirty="0" smtClean="0">
                <a:solidFill>
                  <a:schemeClr val="bg1"/>
                </a:solidFill>
              </a:rPr>
              <a:t> of things to look for when buying online, the way the item looks and even check the feedback or reviews of the websites, or the seller on the websites. </a:t>
            </a:r>
          </a:p>
          <a:p>
            <a:r>
              <a:rPr lang="en-US" dirty="0">
                <a:solidFill>
                  <a:schemeClr val="bg1"/>
                </a:solidFill>
              </a:rPr>
              <a:t> </a:t>
            </a:r>
            <a:r>
              <a:rPr lang="en-US" dirty="0" smtClean="0">
                <a:solidFill>
                  <a:schemeClr val="bg1"/>
                </a:solidFill>
              </a:rPr>
              <a:t>Even the small things that don’t make sense to you could lead you on the wrong track of purchasing and not receiving or getting a fake item.</a:t>
            </a:r>
          </a:p>
          <a:p>
            <a:endParaRPr lang="en-US" dirty="0"/>
          </a:p>
        </p:txBody>
      </p:sp>
    </p:spTree>
    <p:extLst>
      <p:ext uri="{BB962C8B-B14F-4D97-AF65-F5344CB8AC3E}">
        <p14:creationId xmlns:p14="http://schemas.microsoft.com/office/powerpoint/2010/main" val="3024714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Internet crime center found in 2007</a:t>
            </a:r>
            <a:endParaRPr lang="en-US" dirty="0">
              <a:solidFill>
                <a:schemeClr val="bg1"/>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Online auction fraud was the most reported type of fraud and accounted for 44.9% of consumers’ complaints </a:t>
            </a:r>
          </a:p>
          <a:p>
            <a:r>
              <a:rPr lang="en-US" dirty="0" smtClean="0">
                <a:solidFill>
                  <a:schemeClr val="bg1"/>
                </a:solidFill>
              </a:rPr>
              <a:t>Non-delivered merchandise and/or payment made up 19.0% of complaints </a:t>
            </a:r>
          </a:p>
          <a:p>
            <a:r>
              <a:rPr lang="en-US" dirty="0" smtClean="0">
                <a:solidFill>
                  <a:schemeClr val="bg1"/>
                </a:solidFill>
              </a:rPr>
              <a:t>Check fraud represented 4.9% of complaints </a:t>
            </a:r>
          </a:p>
          <a:p>
            <a:r>
              <a:rPr lang="en-US" dirty="0" smtClean="0">
                <a:solidFill>
                  <a:schemeClr val="bg1"/>
                </a:solidFill>
              </a:rPr>
              <a:t>About 70% of the fraud victims were scammed through www (e.g. online auctions) </a:t>
            </a:r>
          </a:p>
          <a:p>
            <a:r>
              <a:rPr lang="en-US" dirty="0" smtClean="0">
                <a:solidFill>
                  <a:schemeClr val="bg1"/>
                </a:solidFill>
              </a:rPr>
              <a:t>About 30% of the victims were scammed by emails</a:t>
            </a:r>
          </a:p>
          <a:p>
            <a:pPr marL="0" indent="0">
              <a:buNone/>
            </a:pPr>
            <a:endParaRPr lang="en-US" dirty="0"/>
          </a:p>
        </p:txBody>
      </p:sp>
    </p:spTree>
    <p:extLst>
      <p:ext uri="{BB962C8B-B14F-4D97-AF65-F5344CB8AC3E}">
        <p14:creationId xmlns:p14="http://schemas.microsoft.com/office/powerpoint/2010/main" val="809381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og.therealcostarica.com/wp-content/uploads/2007/12/phraud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762000"/>
            <a:ext cx="3505200" cy="3625174"/>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data:image/jpeg;base64,/9j/4AAQSkZJRgABAQAAAQABAAD/2wCEAAkGBxQTEhUUExQWFhQVFBcVFBcXFxQUFBQVFxcYFhQYFBgYHCggGBolHBUVITEhJSkrLi4uFx8zODMsNygtLisBCgoKDg0OGxAQGy0kHyQsLC0sLCwuLCwsLCwsLCwsLCwsLCwsLCwsLCwsLCwsLCwsLCwsLCwsLCwsLCwsLDItN//AABEIANcA6wMBIgACEQEDEQH/xAAcAAAABwEBAAAAAAAAAAAAAAAAAQMEBQYHAgj/xABTEAABAwEDBQoHCwoEBgMAAAABAAIRAwQhMQUHEkFRBhMiUmFxgZGx0RQXMlOSocEVFiNUcnST0uHi8CQzQmJzgqKywtMINEOjY4OUw+PxRGSE/8QAGgEBAAMBAQEAAAAAAAAAAAAAAAECAwQFBv/EAC8RAAICAQIEBAQGAwAAAAAAAAABAhEDEiEEMUGRExRRUiJCYaEFFVOBsfEjMnH/2gAMAwEAAhEDEQA/ANxUHuq3TUrBTbUrBxa52iNGLjE3yRcpxULO1SLqVmaDBdaAAYkAkQCRrxQCBzwWLi1Oul9dcHPFY/N1Ouj9dZNQyU5kipBcDFxJA6TtXTrExAasc8dj83V9Kj9dcnPHZPNVOl1H6yynwRq6bZG7EBqJzyWbVRd9JTXJzyUNVE/Ss7lmJsjdiAsjdiA0zxyUfMf7zfqLk55aXxf/AHh9RZt4I3Yj8EbsQGjnPNT+Lj6f/wAaIZ5mfFm/Tn+0s7FjbsSFlyYGkyZnC6LuXaeVAaUc8rfizfpz/ZXBzzjVZqZ//S7o/wBDnVAdY2FctsTQ0N1NJIGwmAb/AN0IDQvHL/8AVZ/1Dv7CBzzD4qz/AKh39hUFtkbsRmyN2IDQRnkpx/l79m+mOvekPHNT+Lf7p/trPDZG7Fy6wtII2iJQGjNzy0vi/wDuf+NdeOWl8XP0n3Fmdlya1ggmSTMxA6kqLG3YgNI8ctHzDvT+4i8clHzB+kP1FnHgrdiMWNmxAaKc8lL4v/uO/tIvHJT+Lj6V/wDZWfCxM2IeBs2JQL+c8jPizfpn/wBhEc8rfizfpqn9hUPwNmxDwJuxKBeTnnHxVv09T+wpfcxnK8LtDKO8BgeSNLfHu1EiA6m0atqy6rk9padV2OxT+4HJ+82iwy7SL6tZ2EBtzWwOqekoDcwjQQQAVGzpeRZPnTO0K8qjZ0vJsnzpnaEBmNvol1V4Fxkp7ZtyFSoJDnJJ7h4Qed3YtWyc1mgwzB0RfsPKt8WZY1urMsmPU+ZmrtwlYfpOXQ3DVeM5ak+0AXEc41c4Se/CZH/ta+Zb+RFPCXuZmY3CVeM5KMzfViPKctI8JbM6jjyJShbQ0cn4xTzD9qHhL1ZmpzeVuM5A5u63GK073QHKg3KLeNHIU8zL2oeEvVmZ+LutxndZQGbutHlOnnK1Flraf0h1pTfOVV82/auxbwfqzK/F3V4zusoHN3WkcN3LeVqm+c6LfAnnH7V2I8BerMu8XdXjO6yjObqrx3dZWob5zot8UecftXYnwF6szF2bqrFz3dZ70kM29bju6/tWp6fOhp86lcbJfKuxD4dPqzLPFvW47vSPej8W1Xju9L7VqWnzotPnU+fn7V2Hll6vuZZVzc1QJL3ekVwM3tTjO9L7Vqj3jWkqtoAF15JuUefn7V2Hlo+rM1Gbqrx3eke9dtzbVOO70j3rRxaBIA6eRDwm8jUNfLyKPzCftXYny0fVmdDNrU47vSPenFHN3ojhPcf3j3q9+FX3BEbTN0Solx82qpdguHS6sznK25wUGzJvacTM4Ityn+ZsHI+t/T3qwbu6nAGrgn2Ku7kD+U2H9pW/oWDk3uzY2hBAIKABUbOn5Fk+dM7QryqNnT8iy/OmdoQGa1D8O7nd2Fahk8cBmPkhZa/88ed3tWp5N/Ns+SNSvHkUlzH2+7b+eE4o0iYMAhIUNHB3WpGz0Q0XG5TZB1Z7O2TcnPgrdgSdm8op2qtsskhHwZvFCxHOxlR9C26NNxaC0GBhK3Ref881IuyhcCRoCVVyZrjinKivs3WVmxLnEXStbyTllxosLiY3prp2zPcsjtWSSabYaTDA/C/RwPUrrQyzvFGkdRs7JB5yrOmk0ZJ7s0jJ7TWaHNdc4SMUzsG6qi1rWVvzgBJ5RpFoPqVKsG754imBog+Ts5lD5Qo1alem+m3S+Bv5zUerY4anRJs2Rcq0bTp73foEB3ORIUnvLdizzM7QextrFQQ7fWY4+StEBUZI6ZUSc7yNiPeRsCPSXQcqA53obEN6GxdoICOyjZA4YwEyFjZxtSkrdTkcyZU6YVJKy8XFc2dWOxsm6/ahbd6YDpOa2OtNcpvdTpOcwwYu2jm5VQhk20OBqEO0RfpOnHklc+XJ4eyW5LpvZl9sj6T5IdwW3knBSFjNN3kws9yG01GkOJDdLAX9ZV0yK3RIaBojG+9x5SfYtsL1w1SRRlezjloaABeWn2Kqbkv8zYP2tbsYrLnJOHMVWdyZ/KrD+1q/9tdE1VFEbYgggqFgKi51fIsvzpnaFelRc6vkWX50z2IDND+dPO7sK1PJZG9s+SPxBWVT8Kec9i1jJdndvTOCfJGF/arx5GcuYu4dfanNHRu4RadmpJus7+K71Jez6WDqZjbAuUgkLLjtTxMaLDfF2y65duc5olzmga+RZye5pFbDpZJnL3NW6pbN9szNJjqYB5CNq0hmUmEwK1Mk4XiU6aXEXOCq9+hZWt0zDWZAyvd8Hg3Rw1awVIZX3I2xzaQ3qRvLQ6NTgTIWs17WWkguw5EzrZSM+V6lVVFUkSo/UyFu422SDvRuwVvyJkm0UmBrqZOlSaCRi1wc4+1Wd+UDfwvVgjbbzEzr2K8Mri7onQJ7nrHU067qjdDSczRjWGtIkqXLHgwAYiJlR1LKBnysNUJzSygdp6uhS8jk7ohxHI05nRPWlbPZyb3SL8ETcoN1Am+EDlJsxBQpQ+RJp7oDYUbLaCYQDXKeVKLDoVHwSJjkUf7r2Tzir27IDwq/DREqGNNmor1MXBwlBSbe581xP4vnhllCKWzovrcu2QCNIHnvR2jdBZXtLS+49CojrM0XTf2LllBpMSr+QxPqzH864ldEXiz5TsbWgMgNF9wxO1L2fL9mmGnhE7L1npJHkzHMn2TNEVGAAzN5PsVJcDjgtrNcX4vnySp0u45zkPnRP6pVa3K/5qw/tav/AG1ZM4zCGtP6vcq1uXP5TYP21X/trz8h9HDkbggggsy4FRc6nkWX50ztCvSoudbyLJ86Z2hAZVZbRp1XiI0XkbZHCHRgtRbur3iiz4NzgAJgiY23rKrBRLatQmOE90a5HCPtWoW99JlGiSwOcQAeEW48oVZ3p2NcEVKdMsmT8tNrUw9hdB1ECRyJ9Rts3RJ5wJUXZ6TWsbosgETEz6wnlCqBdojq0oVorbcpLZknScTiCOdRG6PKDBTqUyYc6m6OpS9M3D2LO8tVj7pMBpucOYx3Kk200TCKdmS2CozfmRU4W+i7SIIOldB9i9FZMykzfN6Jh5AI2G6/pUU7c3ZidLwOnMzOgJmZlQ2U3PFrpQxwGm0F0HggbSonJrkIRTLPla0APIi/nUSawO3kT/LFqBqQNSZb4ElIvGOwnSbrjkxSrWHZ60BU2Lpr1TUX0ijaB2etLigTN2PKkmvSza6lSIcR1QpE3BonHyoTkWIzOiOtRxtEQRiL1YKFQOa1wwIB61rGVmUk0MRZCL4k/KxKcUWmb2tHNenSJTZQzjdsfyk/JCiKNE3OEdJU/untAbaXgtB0mgSRJbzKvurkHgm4YXL6Dh23jiq6HwvHRgs8pX1Y6l8fodd6Jhe03aKRpVKjp0ZO2AlRQr8V3UFd0tm0ZRUpK4qT/YVdaag1s9SGTq5dWZO1NKzqjfKkHlhL5FM1mztRxqDf0JjJ+LFO+a5j7Oa6GN5GSqhuKr6dWwOIg7/VHUaStuc/Bo2s7QqjuLollWwgxPhFU3YXmkvn5H3keRvKCCCoWAqJnW8iyfOmK9qh52PIsnzpqAzBp4Z+UVr2T6j95p/B6YgYgFZB/qH5R7SteyQXClSMgCMS4D1FyiUbjV0VcnHkSbnkxwSOSMOZKUqFSbruW5Fa2kxeOggdpXdmqxeWidocJ7VZbIsO6LXNHCOkUDXHEd6KUp1Jv7vYqpupy++i4ADg85b61hmy6FZeCstBtP6rupMctZYFGkXlpk8FoIiXHDv6FVbHuqALbwCXRe4lFnAte+OoNGAa6oRtJIa09Gi/rWcMzknezLqCcqG9lqucZM7edOyVHWRlwKFokuxMKmo63CiWo1ACunPEqHsTyHG9OatSL1GoaSTZaAi8ICiG1ZEpK0VrgdhE82B7VOojQTNS0Dap7c1aw6kQSOA4joN47SqXVfIlSG5ivwnj5J1co2cy0xSuVGeaHw2Xrfm8YdYQDwcCFXtM/gbf3U5oaQII0tWr2gYLr0nFYjlbcuyvUNRz3AmLhEJuzcbTH+q/qapDLdtqUtEspOqE46Li0DqaZTGzZUtD3NDrK5gJxNRwgbY0BK081liqT2/Y5JfhvDSk5SjuxxZNzTGTw3GdoHsTh2QaZxJQfa4Me1/ci8KGv1F6zlKc3qlzOnHihjhojshrbNylKoZL3DkEIWLclRpuDg55I2wnlC1wcPW89qf0bQHbem5aLPlSq9jnfAcM5a9Cv1M7zo4tH6qq25o/lFi/bv7aSs2dM8JvMqvud/zFh/bv7aSzfQ6kbugggqkgVCzs+RZPnLexX1ULOz5Fk+ct7EBmJHDPyitWsmQnVqFItcMBIcJ6llJPDPyitQyZk6q6hTcLTVaNHBodHqKtojJVJ0VbkncVZYqGTHsaBIMJ02lUB/RjmHcq57i1fjlfqd9ZdDc/VdcLXaBy8L6ytphy1fyV1T9v8FppaWsAcxUZlnIDK5kiSNWk4D1FJZDyJUoPJfaatYHU/AJ/a3E3CoG/vAexZZccZbXZeE3VtUV6luHpaQLmAQZuc4+1R2cKwFj6FUeRo70eQglzesOf1K16btdVvPp3/wAqit1NI1LNVG+NOi3TAmTLDpSLsYBWS4eMYujaOR6kVeyOuStrdotLtglNbE65O6zNJjhtBC5Wz0EhvZqkwdoTkcIdCgNzlq0qca2EsdzgqdpqCaG9kN0HFsjqSz6cj1Jq5+jVI1OAcOfA+zrTzTQUNrOboOLTHd6oUjueJ8JaLuGxzL8OONR4nrUW50VflNnpCc2evoVKbwb2vafXB7VMHUis1cWX0ZPcJvHJf28FPKDHiAQ2BslchtXjM6j3p0F6J5ZG5VsbH6Je8t0TdBhNLPkazl4dpPe8X31apHo6UKYqVWjGOlciuzCQqNRezJ+IZvsDiTERzj6q5OTn8nq+qn/hDdoRG0s2hTqQpjSnk8/pXc0dydULI1mEnnj2BdNrtOEJToU3ZDMxzpHht5lWcgf5ixft3fzUlY86Z+EbzKt7n/z9i/bu/moq0uSIRvCCCCqSBUHO3+bsvzlvYr8qBnd/N2X5yOxAZg8/CH5R7VtGQh+S07p4I5fYVijz8IflFbXufvstPDDXHtKsuRA9aJ1Dq+6nVCuQQ0NAHT9VNBTjWOtvenNhaJxHQQexS3EUx3UJ1YppVqEG9lOeU39iePKwbdnumyi22vE1WgOimxjeCRyqjRKZuIpu4lP8dCDqTsNCnBx/EJruVtFV9lpOriKhaC4a8NalSop+pNmQ5PJALTcWktI2EGCOsKSZUSm7Sg2ja+CNEVaYedhfpODj0jRTGnVlcM1TPTxu4plcyWN5t1opnyahFVvOfK9ZPUrWx3Yor3L3y2NdH/x6xHymN0m9pSlCsYUdLLWroUysfIcNTo6HXdsLpjzCStLC5jtsEjnF49YCUsdQFoO0KEHyOK7Tps5yPV9iWrsOiTrA7MEja6nCpxxj/KUpVrcE8ydSeaNXpOkA7QOxKJtk6d6pzjoNnn0QnC9BcjyGU/OJlq02am11lYXOJvhhqXdCqe4jdDlGpawK++b06ZD6ZEcxIuWm2/SBBDoHOfYE3NU+cP8AH3K1AS352kRPW4onV3cYjpPejDdekOp3clhoHEunkBjsVqFiLXujy3dZ71I2EnRvJPKUlRs7HYOd03doTqlRDdZPOZUCzLs6h+Faq3kF3w9i+cH+airBnTeDWbB/EKu5B/P2L5wf56KSIRvyCCCqSBZ9ngPwVl+cDsWgrPM8Z+CsvzgdiAyuq8CoeRxnrWo5E3UUW0GNOnIGphPasqth4bsPKKTZVc24OcP3nd6FXfQ2R+6+g3E1Bzthd093dn1aXoLFKry7EuP7zu9Bp1Au9J3etYeFXxJ39GU/y+qNs9/tHHh+gmlXdVZ6jg7RqE8jAsec44aTo+U7vXTahGDnD953epbw+j7k1P1Nmq5waLYnTGoS0BAZwKRMAVJ2aIm/BYs9s4kmMJLu9GCQZBcD8p3ep1Yfa+4rJfP7Gjbrt0DLS6nohwfS0pDgBc7R2fJCQsjwQCqPk6zuJNQTwZmSTJIwvx2qfyVbY4JMkdHWuTica/3itjt4bJtofMsVutNWm3fbOQK1OXMkS03XtcNYIuUNudymK7NOA0kulsyGGTLROxSTbTdeq5Z2bzaagHkVPhGj9aYfHW0rkXKjsrey3BwCibHVAbo7CR1GAuxagcVC2kO0qjoIZpTMGBIGvDEolbHJbknarSNJjQcCSeqP6kvv1xv1HsVUslvh5LgdEiLsRzBO8r5Va9gZTkT5RIi7YO/kWiwu1Zn40dLpl9bnIaABvb7gB5Q7kT85jRjTf6X2LJ96GxA0hsXqKeBfI+55GnI/m+xq5zlN82fT+xJ1c5Egwwg6jpT7Flm9DYEYpN2DqV/F4f8ATfcjRk932NMGcZ+sT0pYZyv+H/Ge5ZgKTdg6l3vLeKOoJ4vD/p/caMnu+xqj93FQt0gxsclST1JtR3eVDqaed8LOG0W8UdQRGg3ijqCzWTFe8Nv+sh48tbT+xYd1WVt/eHFoaYODtIJLIZ+GsWv8o/roqCIY3itJu1CVYNzQ/KLF84d/NSWeSUZP4VRrjjJL4nbN9QQQWZcCzzPS0iy0ascCnaG6Z4odwWnrIHStDVDz0ZWqWfJxNJwa6pUbTMsp1GuY4O02ubUBaQRyIDD7daqb36UkXm7aPYjFGq7hCpRAN4BJ0gNU3Ywq9ToyQIxIAu7ArPYMlVCw6FN5ayJJhoEzEl0YoBHwar52h/F3I/Bq3naHW7uTsZJrTG9mTsfTmeQSu6uRa7TDqLmmMHFrT1EoBh4LW87Q63dy5qUarQXb7RMCYBdJjZcpAZHrEEik4gGJBaQCcATOKTdkas7gim4k3ABzJPMJQDMWxvKlrG7faga2dp2BscIkI6WQGho06LidZ3xon+JSWT8m7zJbSdT0g0kueHaQ/RjhYXnnQExRYGtDW+SMOXlPKVHZQaQ4OZiPKG0d6dU3ka/sTIVpcZ23rqi4yjXQzacZWP7NW0gC0yCJ5RyFNss2oMfRE8IuM7Wt0SDPISW+imFpHClpLYukEtJ54THeL5Mk7b561wvh1q2Z3eaenluWeg4G+bphRGWLcQSJfvZuxIa6NZGGPYnNC4Cbib5432o61EPBa4SDcQcCrwwUymTO5xogfdBnL6u5EcoM5fUn9ryXZqQ+EouBgk8AgY3AXzhrMBMBWsMfmHg3aIhhB2ydO67kKmqMDn3Qby/joQ90W8v46Eo91iBGlQdGu4SBN8AkSelGHWI3ig7Rm6Q0SNUxIE7JQCJyi3l60GVN8PBqimAL9IF0zhEC7BLUqthMAWZ8wdIHRjkiCS67kCFCrYQ5xLLRTEXaG9OBIuAggFo5b0A0qOqAkb80xrDH3+pCnWeDfVB5NB4HqCem22YAHerT01KQHXvaNtvsZmKdpIAvmpRBB14NPQdewIArLaZJlzANsWg+0J22szjU/RtX91NG5QsmG9WjSm4CrS0Y136GOF0dK6qW+ytxpWgC/wD1WTMahoCetRSJsSyha6elB1R5JcAZAJufJib8btpVnzf13Wi2WZlKmXClUdUqkRFNh0ILr8JbA51R8p0WRpNBkkSTBm644JzuTym+z2mi9r3saK1M1NBzmB7A68PDSA4c+0qSD1kEEEEAFlH+IeoRY7OONaDPRSeVq6xr/EVX4FkZtdVf6LWt/rQGTudJZzhdWupwwL/JwmL5H29aZ2LympxbDw45AMYmTt1IBM03GTom68ziNYMY9K5qVyb5JOsmTNw0bz09aD6YH6Fw/Xbqxi5Iz+OlALOkEaQuN/OJxgHFCnTLnENby4gEC6IJPKEmwiDIm7aRHLARup3SRido1CMOpAduqSMLwecAXRr2owdGJGMHHVI2G66dmK4LZPBbExAn2nmRCBpCJxvnCOa4oCz5Eyvp8B/lDB1w0hsPLh1paYcecqpOZdJ23XgnZ0YKZydlKSGvunyTJjZBJONy3wTSlT6lZK0TLxpc6Vstkk8LAY+wJKkL1YMn2MFoc5wa0v0KZdc2o+JLdL9HZJ1kcsbPHG7M3J0dtydpsJN0+T3ptYqm81WOcCQx4JAjSuOqbpGI5lYGmdoi4g3FpGog4FQe6a0sosLz5UXCb3HUFyQyNzd/0byglFURG7TK4c1jGl79FhbpVC3TIc4kk8l8Ac5VKc/kvH/oXbZSlXSeXPfBkyeE0HULmzJxGCSImNFsXRiYOq+TdqSTsgUnR0SQCMTBE464mDcblzSmdQgYEgXc513pO6SInpwvnp1jpRAXT7ROGzFVB05/IJ6ObYjJiJAvv1caPYVzoybu3oKBESOjq2etAANJNwGvZhiipv8A1QdesbBqXVNs3yNWLmtx+UUCYi5uGpxdht0XRNyANztrByXu71y0knn1LknYAOS/2o2hAPY0qPMOzH2pq0cFwGMXJ9Yb2ObsLh13+1MqSA9a5Ate/WahVmdOkxx5y0E+uU/VNzRW7fcl0NrNOl6DiB6oVyQAWGf4jKo36xt1ilWd6TqQH8pW5rz3/iEqE5RpDULGwjndWrT/AChAZ5YTw2/jUl7XScXyGkiB7U0s9QtII1Jyconij1oBN1ndNzSPWg2g7ild+6Ttg9feh7onij196gBGi7iwu6VODJp6Q2O02jVraQdqL3SPFH8Xeh7pHijrKAI0nX8ExsF8X8qLeHHBkct8nrK790jxR1lAZTPFHWUAmLM7inEIGi7YfWnFHKBc4DRAk7SplmWTTAY1jYaIvF/XigEch22CGVtLRkDSGMbD0YFbVYN4rUBRLWuoOEMxiNhOIeNqxs5ffxGdR71J5B3WupVOGBvbvKaJg7DebjyrPL4jScHuuxpBx5SXMu+VLE+zB2m6abGE06xxIFwpVR+kdjhsWTZfyi+01S6HaI8gQcNp5T2K27qd2Jq1Gtp8KnTF2nN5OswcdShRuhf5un1H2la+I5K2qfUy0qOyexWhQJ1duCUFnf8Aj8cgUxbspb7eWNa5oMRrB2hQ5ykeKOsqCTreSP0ZPLMYchGuUm6zu4v2I/dJ3FHr70Xuk7it9fegBvDiI0I5eFJ6zHqXBouAJII/9rv3RdxW+vvQOUXHFrY6e9AcaB1H1s1IMxvvEjYNd4kRHOjbbiP0G/xd6Lwy+dBs/vd6kBvEc8HYbx0oSYmf5Z6sUZtpw0Gfxd6DbcR+gz+L6yAd5Nfe7lg+z2JsRDnDYT2o6duIMhjJwmHT/MuN8LnEnEoDb8wNtmz2micaddrxyNqsAH8VN56VqqwzMLa9G12inP5yg1wG003d1Q9a3NABebs+1bSyq4cShRb/ADv/AK16RXn/ADj5FfaMq2l4DYbvTYc4NBik2+MdaAzEIirb71KnFp+l9qL3q1OJT9L7UBUUFbTuWqcSn6f2ovevU4lP0vvICpoK1+9epxKfpfauvetU4lP0/tQFTQVr969TiU/TH1kPevU83T9MfWQFXoPhwOwqx0KNJ40vhTt0QyOhKDczU83T9MfWXbNz9YYMYOapHY5AceBUtlb+BB1kpAExW62dyW9wa+xv0p+sjZkK0DDRH/Mn2qKAj4HS2Vuun3I/A6Wyt/AlH5BrkyQw/wDM+8i97lbiM+k+8lAZWwUqbSRpzH6WjF/Mq8ra7c1VOLKZ/wCZP9SL3r1PN0/T+8pBU0FbBuWqebp+n95D3rVPN0/T+8gKmgrZ71anm6fp/eR+9Sp5tnp/eQFSQVtO5Sp5tnp/eRe9Wp5pnp/eQFUQVr961TzTPT+8h716nmm+n99AVYJWmVZPetV8030x9dH716vmh6Y+ugH+ae2b3lWzf8TfKR/eYXD1sA6V6TXmjI+QrRStNmqNpGWWmg6GuaS6KjZHlzeJF21el0AFT90ub+ja65rue5r3Na1wgOadEQCBcQY5dSCCAi/FRR86fQ+8h4qaPnT6P2okEAfiqpedPo/alDmyZEb7d8kIIIBLxV0vOHqQ8VdLznqQQQA8VlPznqKHitp+c7UEEB0M19PznajGbGn5xBBAEc19Pjo25safHQQQB+LOnx/x1IeLOnx0aCAHizp8ZDxaU+MgggDGbWnxkYzb0+MjQQA8XFPauhm6p8ZBBAH4u6e1GM3lPagggB4vae1GM3tPajQQA8X9LaUPeBS2lGggJHIm5ClQqCpeXCdGTcCbiY2xcrKgggP/2Q==">
            <a:hlinkClick r:id="rId4"/>
          </p:cNvPr>
          <p:cNvSpPr>
            <a:spLocks noChangeAspect="1" noChangeArrowheads="1"/>
          </p:cNvSpPr>
          <p:nvPr/>
        </p:nvSpPr>
        <p:spPr bwMode="auto">
          <a:xfrm>
            <a:off x="120650" y="-1249363"/>
            <a:ext cx="2857500" cy="2609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762000"/>
            <a:ext cx="3962400" cy="3625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057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 couple </a:t>
            </a:r>
            <a:r>
              <a:rPr lang="en-US" dirty="0" smtClean="0"/>
              <a:t>links and citations</a:t>
            </a:r>
            <a:endParaRPr lang="en-US" dirty="0"/>
          </a:p>
        </p:txBody>
      </p:sp>
      <p:sp>
        <p:nvSpPr>
          <p:cNvPr id="3" name="Content Placeholder 2"/>
          <p:cNvSpPr>
            <a:spLocks noGrp="1"/>
          </p:cNvSpPr>
          <p:nvPr>
            <p:ph idx="1"/>
          </p:nvPr>
        </p:nvSpPr>
        <p:spPr/>
        <p:txBody>
          <a:bodyPr/>
          <a:lstStyle/>
          <a:p>
            <a:r>
              <a:rPr lang="en-US" dirty="0" smtClean="0">
                <a:hlinkClick r:id="rId2"/>
              </a:rPr>
              <a:t>http://www.spamlaws.com/internet-fraud-stats.html</a:t>
            </a:r>
            <a:endParaRPr lang="en-US" dirty="0" smtClean="0"/>
          </a:p>
          <a:p>
            <a:r>
              <a:rPr lang="en-US" dirty="0" smtClean="0">
                <a:hlinkClick r:id="rId3"/>
              </a:rPr>
              <a:t>www.Fraud.org</a:t>
            </a:r>
            <a:r>
              <a:rPr lang="en-US" dirty="0" smtClean="0"/>
              <a:t> </a:t>
            </a:r>
          </a:p>
          <a:p>
            <a:r>
              <a:rPr lang="en-US" dirty="0" smtClean="0">
                <a:solidFill>
                  <a:schemeClr val="bg1"/>
                </a:solidFill>
              </a:rPr>
              <a:t>Google.com</a:t>
            </a:r>
          </a:p>
          <a:p>
            <a:pPr marL="0" indent="0">
              <a:buNone/>
            </a:pPr>
            <a:endParaRPr lang="en-US" dirty="0">
              <a:solidFill>
                <a:schemeClr val="bg1"/>
              </a:solidFill>
            </a:endParaRPr>
          </a:p>
        </p:txBody>
      </p:sp>
    </p:spTree>
    <p:extLst>
      <p:ext uri="{BB962C8B-B14F-4D97-AF65-F5344CB8AC3E}">
        <p14:creationId xmlns:p14="http://schemas.microsoft.com/office/powerpoint/2010/main" val="23053547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264</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Internet Fraud</vt:lpstr>
      <vt:lpstr>PowerPoint Presentation</vt:lpstr>
      <vt:lpstr>PowerPoint Presentation</vt:lpstr>
      <vt:lpstr>PowerPoint Presentation</vt:lpstr>
      <vt:lpstr>Internet crime center found in 2007</vt:lpstr>
      <vt:lpstr>PowerPoint Presentation</vt:lpstr>
      <vt:lpstr>A couple links and citations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Fraud</dc:title>
  <dc:creator>Justin Larwa</dc:creator>
  <cp:lastModifiedBy>Linda Christensen</cp:lastModifiedBy>
  <cp:revision>3</cp:revision>
  <dcterms:created xsi:type="dcterms:W3CDTF">2014-05-27T15:53:59Z</dcterms:created>
  <dcterms:modified xsi:type="dcterms:W3CDTF">2014-05-28T14:55:21Z</dcterms:modified>
</cp:coreProperties>
</file>