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4660"/>
  </p:normalViewPr>
  <p:slideViewPr>
    <p:cSldViewPr>
      <p:cViewPr>
        <p:scale>
          <a:sx n="76" d="100"/>
          <a:sy n="76" d="100"/>
        </p:scale>
        <p:origin x="-342"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F6713E-29AF-4BAE-B21F-9EB2EDF7DF08}"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3611831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F6713E-29AF-4BAE-B21F-9EB2EDF7DF08}"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2146657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F6713E-29AF-4BAE-B21F-9EB2EDF7DF08}"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1965972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F6713E-29AF-4BAE-B21F-9EB2EDF7DF08}"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1494421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F6713E-29AF-4BAE-B21F-9EB2EDF7DF08}"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1321662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F6713E-29AF-4BAE-B21F-9EB2EDF7DF08}"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3888529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F6713E-29AF-4BAE-B21F-9EB2EDF7DF08}" type="datetimeFigureOut">
              <a:rPr lang="en-US" smtClean="0"/>
              <a:t>5/29/2014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2865839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F6713E-29AF-4BAE-B21F-9EB2EDF7DF08}" type="datetimeFigureOut">
              <a:rPr lang="en-US" smtClean="0"/>
              <a:t>5/29/2014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3982794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F6713E-29AF-4BAE-B21F-9EB2EDF7DF08}" type="datetimeFigureOut">
              <a:rPr lang="en-US" smtClean="0"/>
              <a:t>5/29/2014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2862847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F6713E-29AF-4BAE-B21F-9EB2EDF7DF08}"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564985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F6713E-29AF-4BAE-B21F-9EB2EDF7DF08}"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A703B7-181C-4B00-87AD-3E539664B486}" type="slidenum">
              <a:rPr lang="en-US" smtClean="0"/>
              <a:t>‹#›</a:t>
            </a:fld>
            <a:endParaRPr lang="en-US"/>
          </a:p>
        </p:txBody>
      </p:sp>
    </p:spTree>
    <p:extLst>
      <p:ext uri="{BB962C8B-B14F-4D97-AF65-F5344CB8AC3E}">
        <p14:creationId xmlns:p14="http://schemas.microsoft.com/office/powerpoint/2010/main" val="494183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1000">
              <a:srgbClr val="99CCFF"/>
            </a:gs>
            <a:gs pos="30000">
              <a:srgbClr val="9966FF"/>
            </a:gs>
            <a:gs pos="76000">
              <a:srgbClr val="CC99FF"/>
            </a:gs>
            <a:gs pos="92000">
              <a:srgbClr val="99CCFF"/>
            </a:gs>
            <a:gs pos="100000">
              <a:srgbClr val="CCCCFF"/>
            </a:gs>
          </a:gsLst>
          <a:lin ang="5400000" scaled="0"/>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F6713E-29AF-4BAE-B21F-9EB2EDF7DF08}" type="datetimeFigureOut">
              <a:rPr lang="en-US" smtClean="0"/>
              <a:t>5/29/2014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A703B7-181C-4B00-87AD-3E539664B486}" type="slidenum">
              <a:rPr lang="en-US" smtClean="0"/>
              <a:t>‹#›</a:t>
            </a:fld>
            <a:endParaRPr lang="en-US"/>
          </a:p>
        </p:txBody>
      </p:sp>
    </p:spTree>
    <p:extLst>
      <p:ext uri="{BB962C8B-B14F-4D97-AF65-F5344CB8AC3E}">
        <p14:creationId xmlns:p14="http://schemas.microsoft.com/office/powerpoint/2010/main" val="694393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consumerfraudreporting.org/statsimages/fraudloss.jpg" TargetMode="External"/><Relationship Id="rId3" Type="http://schemas.openxmlformats.org/officeDocument/2006/relationships/hyperlink" Target="http://netforbeginners.about.com/od/scamsandidentitytheft/ss/top10inetscams.htm" TargetMode="External"/><Relationship Id="rId7" Type="http://schemas.openxmlformats.org/officeDocument/2006/relationships/hyperlink" Target="http://www.spamlaws.com/internet-fraud-stats.html" TargetMode="External"/><Relationship Id="rId2" Type="http://schemas.openxmlformats.org/officeDocument/2006/relationships/hyperlink" Target="http://walmartcomputerfinder.igodigital.com/images/computer_intro_img.jpg" TargetMode="External"/><Relationship Id="rId1" Type="http://schemas.openxmlformats.org/officeDocument/2006/relationships/slideLayout" Target="../slideLayouts/slideLayout2.xml"/><Relationship Id="rId6" Type="http://schemas.openxmlformats.org/officeDocument/2006/relationships/hyperlink" Target="http://i.kinja-img.com/gawker-media/image/upload/s--fIRvh0C9--/18fbsq8972tnyjpg.jpg" TargetMode="External"/><Relationship Id="rId5" Type="http://schemas.openxmlformats.org/officeDocument/2006/relationships/hyperlink" Target="http://0.tqn.com/d/netforbeginners/1/0/p/5/travelscamsample.jpg" TargetMode="External"/><Relationship Id="rId4" Type="http://schemas.openxmlformats.org/officeDocument/2006/relationships/hyperlink" Target="http://www.vectorsland.com/imgd/l80455-yahoo-mail-logo-88148.png" TargetMode="External"/><Relationship Id="rId9" Type="http://schemas.openxmlformats.org/officeDocument/2006/relationships/hyperlink" Target="http://www.fraud.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470025"/>
          </a:xfrm>
        </p:spPr>
        <p:txBody>
          <a:bodyPr/>
          <a:lstStyle/>
          <a:p>
            <a:r>
              <a:rPr lang="en-US" dirty="0" smtClean="0"/>
              <a:t>Internet Fraud</a:t>
            </a:r>
            <a:endParaRPr lang="en-US" dirty="0"/>
          </a:p>
        </p:txBody>
      </p:sp>
      <p:sp>
        <p:nvSpPr>
          <p:cNvPr id="3" name="Subtitle 2"/>
          <p:cNvSpPr>
            <a:spLocks noGrp="1"/>
          </p:cNvSpPr>
          <p:nvPr>
            <p:ph type="subTitle" idx="1"/>
          </p:nvPr>
        </p:nvSpPr>
        <p:spPr>
          <a:xfrm>
            <a:off x="1371600" y="2362200"/>
            <a:ext cx="6400800" cy="1752600"/>
          </a:xfrm>
        </p:spPr>
        <p:txBody>
          <a:bodyPr/>
          <a:lstStyle/>
          <a:p>
            <a:r>
              <a:rPr lang="en-US" dirty="0" smtClean="0">
                <a:solidFill>
                  <a:schemeClr val="tx1"/>
                </a:solidFill>
              </a:rPr>
              <a:t>By: Shanna</a:t>
            </a:r>
            <a:endParaRPr lang="en-US" dirty="0">
              <a:solidFill>
                <a:schemeClr val="tx1"/>
              </a:solidFill>
            </a:endParaRPr>
          </a:p>
        </p:txBody>
      </p:sp>
      <p:pic>
        <p:nvPicPr>
          <p:cNvPr id="1026" name="Picture 2" descr="http://walmartcomputerfinder.igodigital.com/images/computer_intro_im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352800"/>
            <a:ext cx="3467100" cy="2759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5959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 of Fraud</a:t>
            </a:r>
            <a:endParaRPr lang="en-US" dirty="0"/>
          </a:p>
        </p:txBody>
      </p:sp>
      <p:sp>
        <p:nvSpPr>
          <p:cNvPr id="3" name="Content Placeholder 2"/>
          <p:cNvSpPr>
            <a:spLocks noGrp="1"/>
          </p:cNvSpPr>
          <p:nvPr>
            <p:ph idx="1"/>
          </p:nvPr>
        </p:nvSpPr>
        <p:spPr/>
        <p:txBody>
          <a:bodyPr/>
          <a:lstStyle/>
          <a:p>
            <a:pPr marL="0" indent="0">
              <a:buNone/>
            </a:pPr>
            <a:r>
              <a:rPr lang="en-US" dirty="0" smtClean="0"/>
              <a:t>Internet fraud is a crime in which a person develops a way to invade your privacy by retrieving your personal information and using your personal information and/or your money for themselves. </a:t>
            </a:r>
            <a:endParaRPr lang="en-US" dirty="0"/>
          </a:p>
        </p:txBody>
      </p:sp>
    </p:spTree>
    <p:extLst>
      <p:ext uri="{BB962C8B-B14F-4D97-AF65-F5344CB8AC3E}">
        <p14:creationId xmlns:p14="http://schemas.microsoft.com/office/powerpoint/2010/main" val="3842301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Current Scams</a:t>
            </a:r>
            <a:endParaRPr lang="en-US" dirty="0"/>
          </a:p>
        </p:txBody>
      </p:sp>
      <p:sp>
        <p:nvSpPr>
          <p:cNvPr id="3" name="Content Placeholder 2"/>
          <p:cNvSpPr>
            <a:spLocks noGrp="1"/>
          </p:cNvSpPr>
          <p:nvPr>
            <p:ph idx="1"/>
          </p:nvPr>
        </p:nvSpPr>
        <p:spPr>
          <a:xfrm>
            <a:off x="304800" y="1295400"/>
            <a:ext cx="8229600" cy="4525963"/>
          </a:xfrm>
        </p:spPr>
        <p:txBody>
          <a:bodyPr/>
          <a:lstStyle/>
          <a:p>
            <a:r>
              <a:rPr lang="en-US" sz="2400" dirty="0" smtClean="0"/>
              <a:t>The Nigerian Scam </a:t>
            </a:r>
          </a:p>
          <a:p>
            <a:pPr marL="0" indent="0">
              <a:buNone/>
            </a:pPr>
            <a:r>
              <a:rPr lang="en-US" sz="1100" dirty="0" smtClean="0"/>
              <a:t>Emails sent out to many people that talked about a cry for help to get money.</a:t>
            </a:r>
          </a:p>
          <a:p>
            <a:r>
              <a:rPr lang="en-US" sz="2400" dirty="0" smtClean="0"/>
              <a:t>Disaster relief scams</a:t>
            </a:r>
          </a:p>
          <a:p>
            <a:pPr marL="0" indent="0">
              <a:buNone/>
            </a:pPr>
            <a:r>
              <a:rPr lang="en-US" sz="1100" dirty="0" smtClean="0"/>
              <a:t>Emails sent out to many people that ask for money because something tragic happened due to a disaster.  </a:t>
            </a:r>
          </a:p>
          <a:p>
            <a:r>
              <a:rPr lang="en-US" sz="2400" dirty="0" smtClean="0"/>
              <a:t>Credit Card Scams</a:t>
            </a:r>
          </a:p>
          <a:p>
            <a:pPr marL="0" indent="0">
              <a:buNone/>
            </a:pPr>
            <a:r>
              <a:rPr lang="en-US" sz="1100" dirty="0" smtClean="0"/>
              <a:t>Takes your personal information and takes money from your credit card.</a:t>
            </a:r>
            <a:endParaRPr lang="en-US" sz="1100" dirty="0"/>
          </a:p>
          <a:p>
            <a:r>
              <a:rPr lang="en-US" sz="2400" dirty="0" smtClean="0"/>
              <a:t>Travel Scams </a:t>
            </a:r>
          </a:p>
          <a:p>
            <a:pPr marL="0" indent="0">
              <a:buNone/>
            </a:pPr>
            <a:r>
              <a:rPr lang="en-US" sz="1100" dirty="0" smtClean="0"/>
              <a:t>Emails that tell you, you have won a trip to some luxury place.</a:t>
            </a:r>
          </a:p>
        </p:txBody>
      </p:sp>
      <p:pic>
        <p:nvPicPr>
          <p:cNvPr id="2050" name="Picture 2" descr="http://www.vectorsland.com/imgd/l80455-yahoo-mail-logo-8814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276600"/>
            <a:ext cx="30480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The Top 10 Internet/Email Sca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4290291"/>
            <a:ext cx="3810000" cy="1247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7627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Fraud</a:t>
            </a:r>
            <a:endParaRPr lang="en-US" dirty="0"/>
          </a:p>
        </p:txBody>
      </p:sp>
      <p:sp>
        <p:nvSpPr>
          <p:cNvPr id="3" name="Content Placeholder 2"/>
          <p:cNvSpPr>
            <a:spLocks noGrp="1"/>
          </p:cNvSpPr>
          <p:nvPr>
            <p:ph idx="1"/>
          </p:nvPr>
        </p:nvSpPr>
        <p:spPr/>
        <p:txBody>
          <a:bodyPr/>
          <a:lstStyle/>
          <a:p>
            <a:r>
              <a:rPr lang="en-US" dirty="0" smtClean="0"/>
              <a:t>Make sure anything you download is safe</a:t>
            </a:r>
          </a:p>
          <a:p>
            <a:r>
              <a:rPr lang="en-US" dirty="0" smtClean="0"/>
              <a:t>Guard your personal information</a:t>
            </a:r>
          </a:p>
          <a:p>
            <a:r>
              <a:rPr lang="en-US" dirty="0" smtClean="0"/>
              <a:t>Be cautious of the emails you receive</a:t>
            </a:r>
          </a:p>
          <a:p>
            <a:r>
              <a:rPr lang="en-US" dirty="0" smtClean="0"/>
              <a:t>Don’t give your personal information out to programs if you are not 100% what it is</a:t>
            </a:r>
          </a:p>
          <a:p>
            <a:endParaRPr lang="en-US" dirty="0"/>
          </a:p>
        </p:txBody>
      </p:sp>
      <p:pic>
        <p:nvPicPr>
          <p:cNvPr id="1026" name="Picture 2" descr="http://i.kinja-img.com/gawker-media/image/upload/s--fIRvh0C9--/18fbsq8972tny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3964" y="4495800"/>
            <a:ext cx="2157350" cy="2076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310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Relevant Statistics </a:t>
            </a:r>
            <a:endParaRPr lang="en-US" dirty="0"/>
          </a:p>
        </p:txBody>
      </p:sp>
      <p:sp>
        <p:nvSpPr>
          <p:cNvPr id="3" name="Content Placeholder 2"/>
          <p:cNvSpPr>
            <a:spLocks noGrp="1"/>
          </p:cNvSpPr>
          <p:nvPr>
            <p:ph idx="1"/>
          </p:nvPr>
        </p:nvSpPr>
        <p:spPr>
          <a:xfrm>
            <a:off x="457200" y="1066800"/>
            <a:ext cx="8229600" cy="4525963"/>
          </a:xfrm>
        </p:spPr>
        <p:txBody>
          <a:bodyPr>
            <a:normAutofit/>
          </a:bodyPr>
          <a:lstStyle/>
          <a:p>
            <a:pPr marL="0" indent="0">
              <a:buNone/>
            </a:pPr>
            <a:r>
              <a:rPr lang="en-US" sz="2400" dirty="0" smtClean="0"/>
              <a:t>In 2007…</a:t>
            </a:r>
          </a:p>
          <a:p>
            <a:r>
              <a:rPr lang="en-US" sz="2400" dirty="0" smtClean="0"/>
              <a:t> About 70% of the fraud victims were scammed online though www links. </a:t>
            </a:r>
          </a:p>
          <a:p>
            <a:r>
              <a:rPr lang="en-US" sz="2400" dirty="0"/>
              <a:t>A</a:t>
            </a:r>
            <a:r>
              <a:rPr lang="en-US" sz="2400" dirty="0" smtClean="0"/>
              <a:t>bout 30% of the victims were scammed through email.</a:t>
            </a:r>
          </a:p>
          <a:p>
            <a:r>
              <a:rPr lang="en-US" sz="2400" dirty="0" smtClean="0"/>
              <a:t>People who were scammed for credit cards/payments lost around $1,500.</a:t>
            </a:r>
          </a:p>
          <a:p>
            <a:endParaRPr lang="en-US" sz="1600" dirty="0"/>
          </a:p>
        </p:txBody>
      </p:sp>
      <p:pic>
        <p:nvPicPr>
          <p:cNvPr id="1026" name="Picture 2" descr="http://www.consumerfraudreporting.org/statsimages/fraudlo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621576"/>
            <a:ext cx="5569527" cy="3217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24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Asked Questions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1800" b="1" dirty="0" smtClean="0"/>
              <a:t>How do I know if an email is a scam or not?</a:t>
            </a:r>
          </a:p>
          <a:p>
            <a:pPr marL="0" indent="0">
              <a:buNone/>
            </a:pPr>
            <a:r>
              <a:rPr lang="en-US" sz="1800" dirty="0" smtClean="0"/>
              <a:t>Make sure you recognize the sender of the email. Even if you recognize the email address you should contact your friend and see if they know what you are talking about. If you do not recognize the email address and it is saying anything about money it is most likely a scam.</a:t>
            </a:r>
          </a:p>
          <a:p>
            <a:pPr marL="0" indent="0">
              <a:buNone/>
            </a:pPr>
            <a:endParaRPr lang="en-US" sz="1800" dirty="0"/>
          </a:p>
          <a:p>
            <a:pPr marL="0" indent="0">
              <a:buNone/>
            </a:pPr>
            <a:r>
              <a:rPr lang="en-US" sz="1800" b="1" dirty="0" smtClean="0"/>
              <a:t>What can I do if I get scammed on the internet?</a:t>
            </a:r>
          </a:p>
          <a:p>
            <a:pPr marL="0" indent="0">
              <a:buNone/>
            </a:pPr>
            <a:r>
              <a:rPr lang="en-US" sz="1800" dirty="0" smtClean="0"/>
              <a:t>If your credit card gets scammed then you should contact your credit card company. If you think you have received an email that is a scam do not open it. If you have already opened it do not click on any links that are given, don’t respond and delete the email. </a:t>
            </a:r>
          </a:p>
          <a:p>
            <a:pPr marL="0" indent="0">
              <a:buNone/>
            </a:pPr>
            <a:endParaRPr lang="en-US" sz="1800" dirty="0"/>
          </a:p>
          <a:p>
            <a:pPr marL="0" indent="0">
              <a:buNone/>
            </a:pPr>
            <a:r>
              <a:rPr lang="en-US" sz="1800" b="1" dirty="0" smtClean="0"/>
              <a:t>What can I do if I report something and it turns out not to be a scam?</a:t>
            </a:r>
          </a:p>
          <a:p>
            <a:pPr marL="0" indent="0">
              <a:buNone/>
            </a:pPr>
            <a:r>
              <a:rPr lang="en-US" sz="1800" dirty="0" smtClean="0"/>
              <a:t>The scams you report can not be deleted. The law enforcement agencies will investigate every fraud that is sent in just to be safe and will take legal action if the person you reported has committed other frauds.</a:t>
            </a:r>
          </a:p>
          <a:p>
            <a:pPr marL="0" indent="0">
              <a:buNone/>
            </a:pPr>
            <a:endParaRPr lang="en-US" sz="1800" b="1" dirty="0" smtClean="0"/>
          </a:p>
          <a:p>
            <a:pPr marL="0" indent="0">
              <a:buNone/>
            </a:pPr>
            <a:endParaRPr lang="en-US" sz="1800" dirty="0" smtClean="0"/>
          </a:p>
          <a:p>
            <a:pPr marL="0" indent="0">
              <a:buNone/>
            </a:pPr>
            <a:endParaRPr lang="en-US" sz="1800" dirty="0" smtClean="0"/>
          </a:p>
          <a:p>
            <a:pPr marL="0" indent="0">
              <a:buNone/>
            </a:pPr>
            <a:endParaRPr lang="en-US" sz="1400" dirty="0" smtClean="0"/>
          </a:p>
          <a:p>
            <a:pPr marL="0" indent="0">
              <a:buNone/>
            </a:pPr>
            <a:endParaRPr lang="en-US" dirty="0"/>
          </a:p>
        </p:txBody>
      </p:sp>
    </p:spTree>
    <p:extLst>
      <p:ext uri="{BB962C8B-B14F-4D97-AF65-F5344CB8AC3E}">
        <p14:creationId xmlns:p14="http://schemas.microsoft.com/office/powerpoint/2010/main" val="756119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Links and Images</a:t>
            </a:r>
            <a:endParaRPr lang="en-US" dirty="0"/>
          </a:p>
        </p:txBody>
      </p:sp>
      <p:sp>
        <p:nvSpPr>
          <p:cNvPr id="3" name="Content Placeholder 2"/>
          <p:cNvSpPr>
            <a:spLocks noGrp="1"/>
          </p:cNvSpPr>
          <p:nvPr>
            <p:ph idx="1"/>
          </p:nvPr>
        </p:nvSpPr>
        <p:spPr/>
        <p:txBody>
          <a:bodyPr/>
          <a:lstStyle/>
          <a:p>
            <a:pPr marL="0" indent="0">
              <a:buNone/>
            </a:pPr>
            <a:r>
              <a:rPr lang="en-US" sz="1200" dirty="0" smtClean="0"/>
              <a:t>Picture 1: </a:t>
            </a:r>
            <a:r>
              <a:rPr lang="en-US" sz="1200" dirty="0" smtClean="0">
                <a:hlinkClick r:id="rId2"/>
              </a:rPr>
              <a:t>http://walmartcomputerfinder.igodigital.com/images/computer_intro_img.jpg</a:t>
            </a:r>
            <a:endParaRPr lang="en-US" sz="1200" dirty="0"/>
          </a:p>
          <a:p>
            <a:pPr marL="0" indent="0">
              <a:buNone/>
            </a:pPr>
            <a:r>
              <a:rPr lang="en-US" sz="1200" dirty="0" smtClean="0"/>
              <a:t>Examples of </a:t>
            </a:r>
            <a:r>
              <a:rPr lang="en-US" sz="1200" dirty="0"/>
              <a:t>current scams: </a:t>
            </a:r>
            <a:r>
              <a:rPr lang="en-US" sz="1200" dirty="0">
                <a:hlinkClick r:id="rId3"/>
              </a:rPr>
              <a:t>http://</a:t>
            </a:r>
            <a:r>
              <a:rPr lang="en-US" sz="1200" dirty="0" smtClean="0">
                <a:hlinkClick r:id="rId3"/>
              </a:rPr>
              <a:t>netforbeginners.about.com/od/scamsandidentitytheft/ss/top10inetscams.htm</a:t>
            </a:r>
            <a:r>
              <a:rPr lang="en-US" sz="1200" dirty="0" smtClean="0"/>
              <a:t> </a:t>
            </a:r>
          </a:p>
          <a:p>
            <a:pPr marL="0" indent="0">
              <a:buNone/>
            </a:pPr>
            <a:r>
              <a:rPr lang="en-US" sz="1200" dirty="0"/>
              <a:t>Picture 2: </a:t>
            </a:r>
            <a:r>
              <a:rPr lang="en-US" sz="1200" dirty="0">
                <a:hlinkClick r:id="rId4"/>
              </a:rPr>
              <a:t>http://</a:t>
            </a:r>
            <a:r>
              <a:rPr lang="en-US" sz="1200" dirty="0" smtClean="0">
                <a:hlinkClick r:id="rId4"/>
              </a:rPr>
              <a:t>www.vectorsland.com/imgd/l80455-yahoo-mail-logo-88148.png</a:t>
            </a:r>
            <a:r>
              <a:rPr lang="en-US" sz="1200" dirty="0" smtClean="0"/>
              <a:t> </a:t>
            </a:r>
          </a:p>
          <a:p>
            <a:pPr marL="0" indent="0">
              <a:buNone/>
            </a:pPr>
            <a:r>
              <a:rPr lang="en-US" sz="1200" dirty="0"/>
              <a:t>Picture 3: </a:t>
            </a:r>
            <a:r>
              <a:rPr lang="en-US" sz="1200" dirty="0">
                <a:hlinkClick r:id="rId5"/>
              </a:rPr>
              <a:t>http://</a:t>
            </a:r>
            <a:r>
              <a:rPr lang="en-US" sz="1200" dirty="0" smtClean="0">
                <a:hlinkClick r:id="rId5"/>
              </a:rPr>
              <a:t>0.tqn.com/d/netforbeginners/1/0/p/5/travelscamsample.jpg</a:t>
            </a:r>
            <a:r>
              <a:rPr lang="en-US" sz="1200" dirty="0" smtClean="0"/>
              <a:t> </a:t>
            </a:r>
            <a:endParaRPr lang="en-US" dirty="0" smtClean="0"/>
          </a:p>
          <a:p>
            <a:pPr marL="0" indent="0">
              <a:buNone/>
            </a:pPr>
            <a:r>
              <a:rPr lang="en-US" sz="1200" dirty="0" smtClean="0"/>
              <a:t>Picture 4: </a:t>
            </a:r>
            <a:r>
              <a:rPr lang="en-US" sz="1200" dirty="0">
                <a:hlinkClick r:id="rId6"/>
              </a:rPr>
              <a:t>http://i.kinja-img.com/gawker-media/image/upload/s--fIRvh0C9--/</a:t>
            </a:r>
            <a:r>
              <a:rPr lang="en-US" sz="1200" dirty="0" smtClean="0">
                <a:hlinkClick r:id="rId6"/>
              </a:rPr>
              <a:t>18fbsq8972tnyjpg.jpg</a:t>
            </a:r>
            <a:r>
              <a:rPr lang="en-US" sz="1200" dirty="0" smtClean="0"/>
              <a:t> </a:t>
            </a:r>
          </a:p>
          <a:p>
            <a:pPr marL="0" indent="0">
              <a:buNone/>
            </a:pPr>
            <a:r>
              <a:rPr lang="en-US" sz="1200" dirty="0"/>
              <a:t>Relevant Statistics: </a:t>
            </a:r>
            <a:r>
              <a:rPr lang="en-US" sz="1200" dirty="0">
                <a:hlinkClick r:id="rId7"/>
              </a:rPr>
              <a:t>http://</a:t>
            </a:r>
            <a:r>
              <a:rPr lang="en-US" sz="1200" dirty="0" smtClean="0">
                <a:hlinkClick r:id="rId7"/>
              </a:rPr>
              <a:t>www.spamlaws.com/internet-fraud-stats.html</a:t>
            </a:r>
            <a:r>
              <a:rPr lang="en-US" sz="1200" dirty="0" smtClean="0"/>
              <a:t> </a:t>
            </a:r>
          </a:p>
          <a:p>
            <a:pPr marL="0" indent="0">
              <a:buNone/>
            </a:pPr>
            <a:r>
              <a:rPr lang="en-US" sz="1200" dirty="0"/>
              <a:t>Picture 5</a:t>
            </a:r>
            <a:r>
              <a:rPr lang="en-US" sz="1200" dirty="0" smtClean="0"/>
              <a:t>: </a:t>
            </a:r>
            <a:r>
              <a:rPr lang="en-US" sz="1200" dirty="0">
                <a:hlinkClick r:id="rId8"/>
              </a:rPr>
              <a:t>http://</a:t>
            </a:r>
            <a:r>
              <a:rPr lang="en-US" sz="1200" dirty="0" smtClean="0">
                <a:hlinkClick r:id="rId8"/>
              </a:rPr>
              <a:t>www.consumerfraudreporting.org/statsimages/fraudloss.jpg</a:t>
            </a:r>
            <a:r>
              <a:rPr lang="en-US" sz="1200" dirty="0" smtClean="0"/>
              <a:t> </a:t>
            </a:r>
          </a:p>
          <a:p>
            <a:pPr marL="0" indent="0">
              <a:buNone/>
            </a:pPr>
            <a:r>
              <a:rPr lang="en-US" sz="1200" dirty="0" smtClean="0"/>
              <a:t>All other information: </a:t>
            </a:r>
            <a:r>
              <a:rPr lang="en-US" sz="1200" dirty="0" smtClean="0">
                <a:hlinkClick r:id="rId9"/>
              </a:rPr>
              <a:t>www.fraud.org</a:t>
            </a:r>
            <a:r>
              <a:rPr lang="en-US" sz="1200" dirty="0" smtClean="0"/>
              <a:t> </a:t>
            </a:r>
          </a:p>
        </p:txBody>
      </p:sp>
    </p:spTree>
    <p:extLst>
      <p:ext uri="{BB962C8B-B14F-4D97-AF65-F5344CB8AC3E}">
        <p14:creationId xmlns:p14="http://schemas.microsoft.com/office/powerpoint/2010/main" val="35289890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453</Words>
  <Application>Microsoft Office PowerPoint</Application>
  <PresentationFormat>On-screen Show (4:3)</PresentationFormat>
  <Paragraphs>44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Internet Fraud</vt:lpstr>
      <vt:lpstr>Explanation of Fraud</vt:lpstr>
      <vt:lpstr>Examples of Current Scams</vt:lpstr>
      <vt:lpstr>Tips for Avoiding Fraud</vt:lpstr>
      <vt:lpstr>Relevant Statistics </vt:lpstr>
      <vt:lpstr>Frequently Asked Questions </vt:lpstr>
      <vt:lpstr>Useful Links and Images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Shanna Bobst</dc:creator>
  <cp:lastModifiedBy>Linda Christensen</cp:lastModifiedBy>
  <cp:revision>16</cp:revision>
  <dcterms:created xsi:type="dcterms:W3CDTF">2014-05-19T15:57:52Z</dcterms:created>
  <dcterms:modified xsi:type="dcterms:W3CDTF">2014-05-29T14:41:15Z</dcterms:modified>
</cp:coreProperties>
</file>