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F3D7E-2FFE-4578-8C13-88C3075E3AE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70A4-0920-484F-B811-8FB1FFA2A13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F3D7E-2FFE-4578-8C13-88C3075E3AE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70A4-0920-484F-B811-8FB1FFA2A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F3D7E-2FFE-4578-8C13-88C3075E3AE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70A4-0920-484F-B811-8FB1FFA2A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F3D7E-2FFE-4578-8C13-88C3075E3AE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70A4-0920-484F-B811-8FB1FFA2A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F3D7E-2FFE-4578-8C13-88C3075E3AE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70A4-0920-484F-B811-8FB1FFA2A13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F3D7E-2FFE-4578-8C13-88C3075E3AE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70A4-0920-484F-B811-8FB1FFA2A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F3D7E-2FFE-4578-8C13-88C3075E3AE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70A4-0920-484F-B811-8FB1FFA2A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F3D7E-2FFE-4578-8C13-88C3075E3AE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C70A4-0920-484F-B811-8FB1FFA2A13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F3D7E-2FFE-4578-8C13-88C3075E3AE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70A4-0920-484F-B811-8FB1FFA2A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F3D7E-2FFE-4578-8C13-88C3075E3AE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4C70A4-0920-484F-B811-8FB1FFA2A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6EF3D7E-2FFE-4578-8C13-88C3075E3AE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70A4-0920-484F-B811-8FB1FFA2A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6EF3D7E-2FFE-4578-8C13-88C3075E3AE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4C70A4-0920-484F-B811-8FB1FFA2A13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fbi.gov/scams-safety/fraud/internet_fraud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362200"/>
            <a:ext cx="6480048" cy="2301240"/>
          </a:xfrm>
        </p:spPr>
        <p:txBody>
          <a:bodyPr/>
          <a:lstStyle/>
          <a:p>
            <a:r>
              <a:rPr lang="en-US" dirty="0" smtClean="0"/>
              <a:t>Internet Fraud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362200"/>
            <a:ext cx="6477000" cy="1143000"/>
          </a:xfrm>
        </p:spPr>
        <p:txBody>
          <a:bodyPr/>
          <a:lstStyle/>
          <a:p>
            <a:r>
              <a:rPr lang="en-US" dirty="0" smtClean="0"/>
              <a:t>Maxwell </a:t>
            </a:r>
            <a:r>
              <a:rPr lang="en-US" dirty="0" err="1" smtClean="0"/>
              <a:t>Mastellone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386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Explanation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Fraud-</a:t>
            </a:r>
            <a:r>
              <a:rPr lang="en-US" sz="2800" dirty="0">
                <a:latin typeface="Adobe Caslon Pro" pitchFamily="18" charset="0"/>
              </a:rPr>
              <a:t>Fraud is a deception deliberately practiced in order to secure unfair or unlawful gain </a:t>
            </a:r>
            <a:r>
              <a:rPr lang="en-US" sz="2800" dirty="0" smtClean="0">
                <a:latin typeface="Adobe Caslon Pro" pitchFamily="18" charset="0"/>
              </a:rPr>
              <a:t>someone's identity.</a:t>
            </a:r>
            <a:endParaRPr lang="en-US" sz="2800" dirty="0">
              <a:latin typeface="Adobe Caslon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761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Fraud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dobe Caslon Pro" pitchFamily="18" charset="0"/>
              </a:rPr>
              <a:t>Auction fraud</a:t>
            </a:r>
          </a:p>
          <a:p>
            <a:r>
              <a:rPr lang="en-US" sz="2800" dirty="0" smtClean="0">
                <a:latin typeface="Adobe Caslon Pro" pitchFamily="18" charset="0"/>
              </a:rPr>
              <a:t>Non-delivery merchandise </a:t>
            </a:r>
          </a:p>
          <a:p>
            <a:r>
              <a:rPr lang="en-US" sz="2800" dirty="0" smtClean="0">
                <a:latin typeface="Adobe Caslon Pro" pitchFamily="18" charset="0"/>
              </a:rPr>
              <a:t>Credit Card </a:t>
            </a:r>
          </a:p>
          <a:p>
            <a:r>
              <a:rPr lang="en-US" sz="2800" dirty="0" smtClean="0">
                <a:latin typeface="Adobe Caslon Pro" pitchFamily="18" charset="0"/>
              </a:rPr>
              <a:t>Investment</a:t>
            </a:r>
            <a:r>
              <a:rPr lang="en-US" sz="2800" dirty="0">
                <a:latin typeface="Adobe Caslon Pro" pitchFamily="18" charset="0"/>
              </a:rPr>
              <a:t> </a:t>
            </a:r>
            <a:r>
              <a:rPr lang="en-US" sz="2800" dirty="0" smtClean="0">
                <a:latin typeface="Adobe Caslon Pro" pitchFamily="18" charset="0"/>
              </a:rPr>
              <a:t>fraud</a:t>
            </a:r>
          </a:p>
          <a:p>
            <a:r>
              <a:rPr lang="en-US" sz="2800" dirty="0" smtClean="0">
                <a:latin typeface="Adobe Caslon Pro" pitchFamily="18" charset="0"/>
              </a:rPr>
              <a:t>Business fraud</a:t>
            </a:r>
          </a:p>
          <a:p>
            <a:r>
              <a:rPr lang="en-US" sz="2800" dirty="0" smtClean="0">
                <a:latin typeface="Adobe Caslon Pro" pitchFamily="18" charset="0"/>
              </a:rPr>
              <a:t>Nigerian letter fraud</a:t>
            </a:r>
          </a:p>
        </p:txBody>
      </p:sp>
    </p:spTree>
    <p:extLst>
      <p:ext uri="{BB962C8B-B14F-4D97-AF65-F5344CB8AC3E}">
        <p14:creationId xmlns:p14="http://schemas.microsoft.com/office/powerpoint/2010/main" val="2517917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for avoiding fraud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dobe Caslon Pro" pitchFamily="18" charset="0"/>
              </a:rPr>
              <a:t> Understand as much as possible about how the auction </a:t>
            </a:r>
            <a:r>
              <a:rPr lang="en-US" sz="2400" dirty="0" smtClean="0">
                <a:latin typeface="Adobe Caslon Pro" pitchFamily="18" charset="0"/>
              </a:rPr>
              <a:t>works.</a:t>
            </a:r>
          </a:p>
          <a:p>
            <a:r>
              <a:rPr lang="en-US" sz="2400" dirty="0">
                <a:latin typeface="Adobe Caslon Pro" pitchFamily="18" charset="0"/>
              </a:rPr>
              <a:t>Make sure you are purchasing merchandise from a reputable source</a:t>
            </a:r>
            <a:r>
              <a:rPr lang="en-US" sz="2400" dirty="0" smtClean="0">
                <a:latin typeface="Adobe Caslon Pro" pitchFamily="18" charset="0"/>
              </a:rPr>
              <a:t>.</a:t>
            </a:r>
          </a:p>
          <a:p>
            <a:r>
              <a:rPr lang="en-US" sz="2400" dirty="0" smtClean="0">
                <a:latin typeface="Adobe Caslon Pro" pitchFamily="18" charset="0"/>
              </a:rPr>
              <a:t>Don’t </a:t>
            </a:r>
            <a:r>
              <a:rPr lang="en-US" sz="2400" dirty="0">
                <a:latin typeface="Adobe Caslon Pro" pitchFamily="18" charset="0"/>
              </a:rPr>
              <a:t>give out your credit card number online unless the site is a secure and reputable. </a:t>
            </a:r>
            <a:endParaRPr lang="en-US" sz="2400" dirty="0" smtClean="0">
              <a:latin typeface="Adobe Caslon Pro" pitchFamily="18" charset="0"/>
            </a:endParaRPr>
          </a:p>
          <a:p>
            <a:r>
              <a:rPr lang="en-US" sz="2400" dirty="0">
                <a:latin typeface="Adobe Caslon Pro" pitchFamily="18" charset="0"/>
              </a:rPr>
              <a:t>Don’t trust a site just because it claims to be secure</a:t>
            </a:r>
            <a:r>
              <a:rPr lang="en-US" sz="2400" dirty="0" smtClean="0">
                <a:latin typeface="Adobe Caslon Pro" pitchFamily="18" charset="0"/>
              </a:rPr>
              <a:t>.</a:t>
            </a:r>
          </a:p>
          <a:p>
            <a:r>
              <a:rPr lang="en-US" sz="2400" dirty="0">
                <a:latin typeface="Adobe Caslon Pro" pitchFamily="18" charset="0"/>
              </a:rPr>
              <a:t>Do not believe the promise of large sums of money for your cooperation.</a:t>
            </a:r>
          </a:p>
        </p:txBody>
      </p:sp>
    </p:spTree>
    <p:extLst>
      <p:ext uri="{BB962C8B-B14F-4D97-AF65-F5344CB8AC3E}">
        <p14:creationId xmlns:p14="http://schemas.microsoft.com/office/powerpoint/2010/main" val="3201658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Online auction fraud was the most reported type of fraud and accounted for 44.9% of consumers’ </a:t>
            </a:r>
            <a:r>
              <a:rPr lang="en-US" sz="2000" dirty="0" smtClean="0"/>
              <a:t>complaints</a:t>
            </a:r>
          </a:p>
          <a:p>
            <a:r>
              <a:rPr lang="en-US" sz="2000" dirty="0"/>
              <a:t>Non-delivered merchandise and/or payment made up 19.0% of </a:t>
            </a:r>
            <a:r>
              <a:rPr lang="en-US" sz="2000" dirty="0" smtClean="0"/>
              <a:t>complaints</a:t>
            </a:r>
          </a:p>
          <a:p>
            <a:r>
              <a:rPr lang="en-US" sz="2000" dirty="0"/>
              <a:t>Check fraud represented 4.9% of </a:t>
            </a:r>
            <a:r>
              <a:rPr lang="en-US" sz="2000" dirty="0" smtClean="0"/>
              <a:t>complaints</a:t>
            </a:r>
          </a:p>
          <a:p>
            <a:r>
              <a:rPr lang="en-US" sz="2000" dirty="0"/>
              <a:t>About 70% of the fraud victims were scammed </a:t>
            </a:r>
            <a:r>
              <a:rPr lang="en-US" sz="2000" dirty="0" smtClean="0"/>
              <a:t>through</a:t>
            </a:r>
          </a:p>
          <a:p>
            <a:r>
              <a:rPr lang="en-US" sz="2000" dirty="0"/>
              <a:t>About 30% of the victims were scammed by emails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2416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Frequently asked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can I prevent fraud</a:t>
            </a:r>
            <a:r>
              <a:rPr lang="en-US" dirty="0" smtClean="0"/>
              <a:t>?</a:t>
            </a:r>
          </a:p>
          <a:p>
            <a:r>
              <a:rPr lang="en-US" dirty="0"/>
              <a:t>How can I prevent Internet, telephone or mail order fraud</a:t>
            </a:r>
            <a:r>
              <a:rPr lang="en-US" dirty="0" smtClean="0"/>
              <a:t>?</a:t>
            </a:r>
          </a:p>
          <a:p>
            <a:r>
              <a:rPr lang="en-US" dirty="0"/>
              <a:t>What are some of the signs of suspicious behavior for Internet, telephone or mail orders</a:t>
            </a:r>
            <a:r>
              <a:rPr lang="en-US" dirty="0" smtClean="0"/>
              <a:t>?</a:t>
            </a:r>
          </a:p>
          <a:p>
            <a:r>
              <a:rPr lang="en-US" dirty="0"/>
              <a:t>How can I protect </a:t>
            </a:r>
            <a:r>
              <a:rPr lang="en-US" dirty="0" smtClean="0"/>
              <a:t>my information Web sites?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570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www.fbi.gov/scams-safety/fraud/internet_fraud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743200"/>
            <a:ext cx="1952625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2809097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91</TotalTime>
  <Words>215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</vt:lpstr>
      <vt:lpstr>Internet Fraud</vt:lpstr>
      <vt:lpstr>Explanation </vt:lpstr>
      <vt:lpstr>Examples of Fraud</vt:lpstr>
      <vt:lpstr>Tips for avoiding fraud</vt:lpstr>
      <vt:lpstr>Statistics</vt:lpstr>
      <vt:lpstr>Frequently asked questions</vt:lpstr>
      <vt:lpstr>PowerPoint Presentation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Maxwell Mastellone</dc:creator>
  <cp:lastModifiedBy>Linda Christensen</cp:lastModifiedBy>
  <cp:revision>10</cp:revision>
  <dcterms:created xsi:type="dcterms:W3CDTF">2014-05-19T16:05:09Z</dcterms:created>
  <dcterms:modified xsi:type="dcterms:W3CDTF">2014-05-27T16:16:57Z</dcterms:modified>
</cp:coreProperties>
</file>