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660"/>
  </p:normalViewPr>
  <p:slideViewPr>
    <p:cSldViewPr>
      <p:cViewPr varScale="1">
        <p:scale>
          <a:sx n="70" d="100"/>
          <a:sy n="70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24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74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14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8756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802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610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36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590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549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206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50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549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A7CC7E9-C674-427C-9EDE-E23B844CD0A5}" type="datetimeFigureOut">
              <a:rPr lang="en-US" smtClean="0"/>
              <a:t>1/22/2013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C0262CE-3CE3-4101-9DF1-6C1900E95A39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legaldictionary.thefreedictionary.com/Internet+Fraud" TargetMode="External"/><Relationship Id="rId3" Type="http://schemas.openxmlformats.org/officeDocument/2006/relationships/hyperlink" Target="http://www.usa.gov/Citizen/Topics/Internet-Fraud.shtml" TargetMode="External"/><Relationship Id="rId7" Type="http://schemas.openxmlformats.org/officeDocument/2006/relationships/hyperlink" Target="http://legal-dictionary.thefreedictionary.com/" TargetMode="External"/><Relationship Id="rId2" Type="http://schemas.openxmlformats.org/officeDocument/2006/relationships/hyperlink" Target="http://www.fraud.org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consumerfraudreporting.org/reporting.php" TargetMode="External"/><Relationship Id="rId5" Type="http://schemas.openxmlformats.org/officeDocument/2006/relationships/hyperlink" Target="http://www.scamwarners.com/" TargetMode="External"/><Relationship Id="rId4" Type="http://schemas.openxmlformats.org/officeDocument/2006/relationships/hyperlink" Target="http://www.fbi.gov/scams-safety/fraud/internet_fraud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3733800"/>
            <a:ext cx="8305800" cy="17526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Kimberly Siebott        Lynn Yip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32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www.fraud.org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www.usa.gov/Citizen/Topics/Internet-Fraud.shtml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www.fbi.gov/scams-safety/fraud/internet_fraud</a:t>
            </a:r>
            <a:endParaRPr lang="en-US" dirty="0" smtClean="0"/>
          </a:p>
          <a:p>
            <a:r>
              <a:rPr lang="en-US" dirty="0">
                <a:hlinkClick r:id="rId5"/>
              </a:rPr>
              <a:t>http://www.scamwarners.com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www.consumerfraudreporting.org/reporting.php</a:t>
            </a:r>
            <a:endParaRPr lang="en-US" dirty="0" smtClean="0"/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</a:t>
            </a:r>
            <a:r>
              <a:rPr lang="en-US" sz="3200" dirty="0">
                <a:latin typeface="Times New Roman" pitchFamily="18" charset="0"/>
                <a:cs typeface="Times New Roman" pitchFamily="18" charset="0"/>
                <a:hlinkClick r:id="rId7"/>
              </a:rPr>
              <a:t>://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7"/>
              </a:rPr>
              <a:t>legal-dictionary.thefreedictionary.com/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  <a:hlinkClick r:id="rId8"/>
              </a:rPr>
              <a:t>Internet+Fraud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68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crime in which the perpetrator develops a scheme using one or more elements of the Internet to deprive a person of property or any interest, estate, or right by a false representation of a matter of fact, whether by providing misleading information or by concealment of information.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066" y="3966949"/>
            <a:ext cx="5621456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79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Scams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Virus Hoax</a:t>
            </a:r>
            <a:r>
              <a:rPr lang="en-US" dirty="0" smtClean="0"/>
              <a:t>- Tricks user into opening a malicious file.</a:t>
            </a:r>
          </a:p>
          <a:p>
            <a:r>
              <a:rPr lang="en-US" u="sng" dirty="0" smtClean="0"/>
              <a:t>Phishing Scam</a:t>
            </a:r>
            <a:r>
              <a:rPr lang="en-US" dirty="0" smtClean="0"/>
              <a:t>- Tricks people into providing sensitive personal information such as credit card or banking details. </a:t>
            </a:r>
          </a:p>
          <a:p>
            <a:r>
              <a:rPr lang="en-US" u="sng" dirty="0" smtClean="0"/>
              <a:t>E-mail Chain </a:t>
            </a:r>
            <a:r>
              <a:rPr lang="en-US" u="sng" dirty="0"/>
              <a:t>L</a:t>
            </a:r>
            <a:r>
              <a:rPr lang="en-US" u="sng" dirty="0" smtClean="0"/>
              <a:t>etters</a:t>
            </a:r>
            <a:r>
              <a:rPr lang="en-US" dirty="0" smtClean="0"/>
              <a:t>- </a:t>
            </a:r>
            <a:r>
              <a:rPr lang="en-US" dirty="0"/>
              <a:t>C</a:t>
            </a:r>
            <a:r>
              <a:rPr lang="en-US" dirty="0" smtClean="0"/>
              <a:t>onvinces the recipient to make a number of copies of the letter and then pass them on to as many recipients as possible to trick or defraud users.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31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to Avoid Fraud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Guard your personal information.</a:t>
            </a:r>
          </a:p>
          <a:p>
            <a:r>
              <a:rPr lang="en-US" b="1" dirty="0" smtClean="0"/>
              <a:t>Beware of imposters.</a:t>
            </a:r>
          </a:p>
          <a:p>
            <a:r>
              <a:rPr lang="en-US" b="1" dirty="0" smtClean="0"/>
              <a:t>Beware of “dangerous downloads.”</a:t>
            </a:r>
          </a:p>
          <a:p>
            <a:r>
              <a:rPr lang="en-US" b="1" dirty="0" smtClean="0"/>
              <a:t>Don’t believe promises of easy money.</a:t>
            </a:r>
          </a:p>
          <a:p>
            <a:r>
              <a:rPr lang="en-US" b="1" dirty="0" smtClean="0"/>
              <a:t>Know who you’re dealing with.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86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Nigerian Money Offers</a:t>
            </a:r>
          </a:p>
          <a:p>
            <a:pPr lvl="1"/>
            <a:r>
              <a:rPr lang="en-US" i="1" dirty="0" smtClean="0"/>
              <a:t>False </a:t>
            </a:r>
            <a:r>
              <a:rPr lang="en-US" i="1" dirty="0"/>
              <a:t>promises of riches if consumers pay to transfer </a:t>
            </a:r>
            <a:r>
              <a:rPr lang="en-US" i="1" dirty="0" smtClean="0"/>
              <a:t>money to </a:t>
            </a:r>
            <a:r>
              <a:rPr lang="en-US" i="1" dirty="0"/>
              <a:t>their bank </a:t>
            </a:r>
            <a:r>
              <a:rPr lang="en-US" i="1" dirty="0" smtClean="0"/>
              <a:t>accounts.</a:t>
            </a:r>
            <a:endParaRPr lang="en-US" i="1" dirty="0"/>
          </a:p>
          <a:p>
            <a:pPr lvl="1"/>
            <a:r>
              <a:rPr lang="en-US" i="1" dirty="0" smtClean="0"/>
              <a:t>11% affected.</a:t>
            </a:r>
          </a:p>
          <a:p>
            <a:pPr lvl="1"/>
            <a:r>
              <a:rPr lang="en-US" i="1" dirty="0" smtClean="0"/>
              <a:t>Average loss: </a:t>
            </a:r>
            <a:r>
              <a:rPr lang="en-US" dirty="0" smtClean="0"/>
              <a:t>$4,043.14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352800"/>
            <a:ext cx="3302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37422"/>
            <a:ext cx="7467600" cy="4525963"/>
          </a:xfrm>
        </p:spPr>
        <p:txBody>
          <a:bodyPr/>
          <a:lstStyle/>
          <a:p>
            <a:r>
              <a:rPr lang="en-US" b="1" dirty="0"/>
              <a:t>Fake Check Scams</a:t>
            </a:r>
          </a:p>
          <a:p>
            <a:pPr lvl="1"/>
            <a:r>
              <a:rPr lang="en-US" i="1" dirty="0"/>
              <a:t>Consumers paid with phony checks for work or items </a:t>
            </a:r>
            <a:r>
              <a:rPr lang="en-US" i="1" dirty="0" smtClean="0"/>
              <a:t>sold are instructed </a:t>
            </a:r>
            <a:r>
              <a:rPr lang="en-US" i="1" dirty="0"/>
              <a:t>to wire money </a:t>
            </a:r>
            <a:r>
              <a:rPr lang="en-US" i="1" dirty="0" smtClean="0"/>
              <a:t>back.</a:t>
            </a:r>
          </a:p>
          <a:p>
            <a:pPr lvl="1"/>
            <a:r>
              <a:rPr lang="en-US" i="1" dirty="0" smtClean="0"/>
              <a:t>29% affected</a:t>
            </a:r>
          </a:p>
          <a:p>
            <a:pPr lvl="1"/>
            <a:r>
              <a:rPr lang="en-US" i="1" dirty="0" smtClean="0"/>
              <a:t>Average loss: </a:t>
            </a:r>
            <a:r>
              <a:rPr lang="en-US" dirty="0"/>
              <a:t>$</a:t>
            </a:r>
            <a:r>
              <a:rPr lang="en-US" dirty="0" smtClean="0"/>
              <a:t>3,310.87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671248"/>
            <a:ext cx="4623208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82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Frequently Asked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Someone I know is a victim of telemarketing or Internet fraud. What can I do</a:t>
            </a:r>
            <a:r>
              <a:rPr lang="en-US" b="1" dirty="0" smtClean="0"/>
              <a:t>?</a:t>
            </a:r>
          </a:p>
          <a:p>
            <a:pPr lvl="1"/>
            <a:r>
              <a:rPr lang="en-US" b="1" dirty="0" smtClean="0"/>
              <a:t>Tell them to report the fraud and to gather information about the case.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  <a:p>
            <a:pPr marL="457200" lvl="1" indent="0">
              <a:buNone/>
            </a:pPr>
            <a:endParaRPr lang="en-US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514" y="4038600"/>
            <a:ext cx="1703285" cy="222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8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7467600" cy="4525963"/>
          </a:xfrm>
        </p:spPr>
        <p:txBody>
          <a:bodyPr/>
          <a:lstStyle/>
          <a:p>
            <a:r>
              <a:rPr lang="en-US" sz="3600" b="1" dirty="0"/>
              <a:t>How can I get my money back</a:t>
            </a:r>
            <a:r>
              <a:rPr lang="en-US" sz="3600" b="1" dirty="0" smtClean="0"/>
              <a:t>?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	</a:t>
            </a:r>
            <a:r>
              <a:rPr lang="en-US" sz="2400" b="1" dirty="0" smtClean="0"/>
              <a:t>-Call your bank or credit card company immediately to see if you can dispute the charges.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667000"/>
            <a:ext cx="3048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3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543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How can I tell if something might be a scam?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5029200"/>
          </a:xfrm>
        </p:spPr>
        <p:txBody>
          <a:bodyPr>
            <a:noAutofit/>
          </a:bodyPr>
          <a:lstStyle/>
          <a:p>
            <a:r>
              <a:rPr lang="en-US" sz="1900" dirty="0" smtClean="0"/>
              <a:t>Makes </a:t>
            </a:r>
            <a:r>
              <a:rPr lang="en-US" sz="1900" dirty="0"/>
              <a:t>an offer that sounds too good to be true;</a:t>
            </a:r>
          </a:p>
          <a:p>
            <a:r>
              <a:rPr lang="en-US" sz="1900" dirty="0"/>
              <a:t>Promises that you can win money, make money, or borrow money easily;</a:t>
            </a:r>
          </a:p>
          <a:p>
            <a:r>
              <a:rPr lang="en-US" sz="1900" dirty="0"/>
              <a:t>Asks for money to enter a contest, win a sweepstakes or lottery, or claim a prize;</a:t>
            </a:r>
          </a:p>
          <a:p>
            <a:r>
              <a:rPr lang="en-US" sz="1900" dirty="0"/>
              <a:t>Refuses to send you written information before you agree to buy or donate;</a:t>
            </a:r>
          </a:p>
          <a:p>
            <a:r>
              <a:rPr lang="en-US" sz="1900" dirty="0"/>
              <a:t>Refuses to give you a physical address; </a:t>
            </a:r>
          </a:p>
          <a:p>
            <a:r>
              <a:rPr lang="en-US" sz="1900" dirty="0"/>
              <a:t>Refuses to give you the details of the offer before you make any payment;</a:t>
            </a:r>
          </a:p>
          <a:p>
            <a:r>
              <a:rPr lang="en-US" sz="1900" dirty="0"/>
              <a:t>Requests your bank account or credit card number when you are not making a purchase with that account; </a:t>
            </a:r>
          </a:p>
          <a:p>
            <a:r>
              <a:rPr lang="en-US" sz="1900" dirty="0"/>
              <a:t>Uses scare tactics or pressure to act immediately;</a:t>
            </a:r>
          </a:p>
          <a:p>
            <a:r>
              <a:rPr lang="en-US" sz="1900" dirty="0"/>
              <a:t>Insists that you wire money or have a courier pick up your payment;</a:t>
            </a:r>
          </a:p>
          <a:p>
            <a:r>
              <a:rPr lang="en-US" sz="1900" dirty="0"/>
              <a:t>Refuses to stop calling after you’ve asked not to be called again;</a:t>
            </a:r>
          </a:p>
          <a:p>
            <a:r>
              <a:rPr lang="en-US" sz="1900" dirty="0"/>
              <a:t>Contacts you to ask for personal information the company already has.</a:t>
            </a:r>
          </a:p>
          <a:p>
            <a:r>
              <a:rPr lang="en-US" sz="1900" dirty="0"/>
              <a:t>Gives you a check or money order and asks you to send some of the money somewhere.    </a:t>
            </a:r>
          </a:p>
        </p:txBody>
      </p:sp>
    </p:spTree>
    <p:extLst>
      <p:ext uri="{BB962C8B-B14F-4D97-AF65-F5344CB8AC3E}">
        <p14:creationId xmlns:p14="http://schemas.microsoft.com/office/powerpoint/2010/main" val="309024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447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Technic</vt:lpstr>
      <vt:lpstr>PowerPoint Presentation</vt:lpstr>
      <vt:lpstr>Definition</vt:lpstr>
      <vt:lpstr>Current Scams</vt:lpstr>
      <vt:lpstr>Tips to Avoid Fraud</vt:lpstr>
      <vt:lpstr>Statistics</vt:lpstr>
      <vt:lpstr>PowerPoint Presentation</vt:lpstr>
      <vt:lpstr>Frequently Asked Questions</vt:lpstr>
      <vt:lpstr>PowerPoint Presentation</vt:lpstr>
      <vt:lpstr>How can I tell if something might be a scam?</vt:lpstr>
      <vt:lpstr>Links</vt:lpstr>
    </vt:vector>
  </TitlesOfParts>
  <Company>umsd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 Fraud</dc:title>
  <dc:creator>LynnYip21</dc:creator>
  <cp:lastModifiedBy>Linda Christensen</cp:lastModifiedBy>
  <cp:revision>11</cp:revision>
  <dcterms:created xsi:type="dcterms:W3CDTF">2013-01-15T18:27:32Z</dcterms:created>
  <dcterms:modified xsi:type="dcterms:W3CDTF">2013-01-22T14:56:27Z</dcterms:modified>
</cp:coreProperties>
</file>