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72" autoAdjust="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790DF-4713-4198-8819-4A4BF3F4D654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53DC5-B009-4EA5-8354-CB81ED5A0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23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53DC5-B009-4EA5-8354-CB81ED5A0A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8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4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8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9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34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0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08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6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74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28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7E39F-E3E1-47EF-85F3-2E3DE828516E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6B50B-76B9-4A7D-B9AE-C2E1328E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9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nobuffalo.com/2013/02/18/aol-dial-up-profits/" TargetMode="External"/><Relationship Id="rId2" Type="http://schemas.openxmlformats.org/officeDocument/2006/relationships/hyperlink" Target="http://www.123rf.com/clipart-vector/jai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123rf.com/photo_9412145_bomb-with-burning-fuse-and-cartoon-eyes-over-whit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</a:rPr>
              <a:t>Intrastate Bomb Threat Subject to Federal Law</a:t>
            </a:r>
            <a:br>
              <a:rPr lang="en-US" dirty="0" smtClean="0">
                <a:latin typeface="Arial Rounded MT Bold" pitchFamily="34" charset="0"/>
              </a:rPr>
            </a:br>
            <a:r>
              <a:rPr lang="en-US" sz="4000" dirty="0" smtClean="0">
                <a:latin typeface="Arial Rounded MT Bold" pitchFamily="34" charset="0"/>
              </a:rPr>
              <a:t>(Cyber law)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Amanda Benson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538472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49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Description and facts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person using AOL (email), sent a threatening message to a fellow person in the same state to bomb them.</a:t>
            </a:r>
          </a:p>
          <a:p>
            <a:r>
              <a:rPr lang="en-US" dirty="0" smtClean="0"/>
              <a:t>Kammersell sent his girlfriend who worked at AOL a bomb threat so she could leave early for a date, he was sentenced 4 months and probation for 24 months.</a:t>
            </a:r>
          </a:p>
          <a:p>
            <a:r>
              <a:rPr lang="en-US" dirty="0" smtClean="0"/>
              <a:t>He believed that since they were in the same state federal law isn’t involved.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83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Key words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E-mail Threat-</a:t>
            </a:r>
            <a:r>
              <a:rPr lang="en-US" dirty="0" smtClean="0"/>
              <a:t> Telling someone through e-mail that they are going to cause pain, injury, or destruction.</a:t>
            </a:r>
          </a:p>
          <a:p>
            <a:r>
              <a:rPr lang="en-US" u="sng" dirty="0"/>
              <a:t>F</a:t>
            </a:r>
            <a:r>
              <a:rPr lang="en-US" u="sng" dirty="0" smtClean="0"/>
              <a:t>ederal Jurisdiction-</a:t>
            </a:r>
            <a:r>
              <a:rPr lang="en-US" dirty="0" smtClean="0"/>
              <a:t>  It is made up of many States and has a central government; it tells you what is legal and the law.</a:t>
            </a:r>
            <a:endParaRPr lang="en-U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724400"/>
            <a:ext cx="3657600" cy="179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25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Decision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Threat was finalized as Kammersell being guilty. They were in the same state and it also traveled through the phone line making it an interstate transmission.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200400"/>
            <a:ext cx="3027997" cy="326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7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Picture Sources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http://www.123rf.com/clipart-vector/jail.html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http://www.technobuffalo.com/2013/02/18/aol-dial-up-profits/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http://www.123rf.com/photo_9412145_bomb-with-burning-fuse-and-cartoon-eyes-over-white.html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92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171</Words>
  <Application>Microsoft Office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Intrastate Bomb Threat Subject to Federal Law (Cyber law)</vt:lpstr>
      <vt:lpstr>Description and facts</vt:lpstr>
      <vt:lpstr>Key words</vt:lpstr>
      <vt:lpstr>Decision</vt:lpstr>
      <vt:lpstr>Picture Sources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Intrastate Bomb Threat Subject to Federal Law (Cyber law)</dc:title>
  <dc:creator>Amanda Benson</dc:creator>
  <cp:lastModifiedBy>Amanda Benson</cp:lastModifiedBy>
  <cp:revision>4</cp:revision>
  <dcterms:created xsi:type="dcterms:W3CDTF">2014-02-04T17:45:13Z</dcterms:created>
  <dcterms:modified xsi:type="dcterms:W3CDTF">2014-02-07T17:44:07Z</dcterms:modified>
</cp:coreProperties>
</file>