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1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3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6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8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2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1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0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1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8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0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56C47-31E8-4AF7-97F7-A2718BEFDCE2}" type="datetimeFigureOut">
              <a:rPr lang="en-US" smtClean="0"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8D65E-8627-41C0-9764-E4562B42A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669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or.gov/investing-basics/avoiding-fraud/types-fraud/prime-bank-investments" TargetMode="External"/><Relationship Id="rId2" Type="http://schemas.openxmlformats.org/officeDocument/2006/relationships/hyperlink" Target="http://www.spamlaws.com/investment-fraud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dirty="0" smtClean="0"/>
              <a:t>Investment Fraud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Seyvon</a:t>
            </a:r>
            <a:r>
              <a:rPr lang="en-US" dirty="0" smtClean="0"/>
              <a:t> Jones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264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/>
              <a:t>I</a:t>
            </a:r>
            <a:r>
              <a:rPr lang="en-US" dirty="0" smtClean="0"/>
              <a:t>nvestment </a:t>
            </a:r>
            <a:r>
              <a:rPr lang="en-US" dirty="0"/>
              <a:t>F</a:t>
            </a:r>
            <a:r>
              <a:rPr lang="en-US" dirty="0" smtClean="0"/>
              <a:t>raud?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Investment fraud is any scheme or deception relating to investments that affect a person or </a:t>
            </a:r>
            <a:r>
              <a:rPr lang="en-US" dirty="0" smtClean="0"/>
              <a:t>company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2867024"/>
            <a:ext cx="3271837" cy="3478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66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</a:t>
            </a:r>
            <a:r>
              <a:rPr lang="en-US" dirty="0"/>
              <a:t>I</a:t>
            </a:r>
            <a:r>
              <a:rPr lang="en-US" dirty="0" smtClean="0"/>
              <a:t>nvestment 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Illegal Insider </a:t>
            </a:r>
            <a:r>
              <a:rPr lang="en-US" dirty="0"/>
              <a:t>T</a:t>
            </a:r>
            <a:r>
              <a:rPr lang="en-US" dirty="0" smtClean="0"/>
              <a:t>rading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trading of a public company's stock or other securities by individuals with access to non-public information </a:t>
            </a:r>
            <a:r>
              <a:rPr lang="en-US" dirty="0" smtClean="0"/>
              <a:t>about the company.</a:t>
            </a:r>
          </a:p>
          <a:p>
            <a:r>
              <a:rPr lang="en-US" dirty="0" smtClean="0"/>
              <a:t> Fraudulent Manipulation </a:t>
            </a:r>
            <a:r>
              <a:rPr lang="en-US" dirty="0"/>
              <a:t>of the Stock Market </a:t>
            </a:r>
          </a:p>
          <a:p>
            <a:pPr lvl="1"/>
            <a:r>
              <a:rPr lang="en-US" dirty="0"/>
              <a:t> making false or misleading statements and completing transactions that have the purpose of giving a false impression about supply or demand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rime Bank investment </a:t>
            </a:r>
            <a:r>
              <a:rPr lang="en-US" dirty="0"/>
              <a:t>S</a:t>
            </a:r>
            <a:r>
              <a:rPr lang="en-US" dirty="0" smtClean="0"/>
              <a:t>chemes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often claim investors' funds will be used to buy and trade "Prime Bank" instruments</a:t>
            </a:r>
          </a:p>
        </p:txBody>
      </p:sp>
    </p:spTree>
    <p:extLst>
      <p:ext uri="{BB962C8B-B14F-4D97-AF65-F5344CB8AC3E}">
        <p14:creationId xmlns:p14="http://schemas.microsoft.com/office/powerpoint/2010/main" val="1693844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protect yourself from investment fraud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</a:t>
            </a:r>
            <a:r>
              <a:rPr lang="en-US" dirty="0" smtClean="0"/>
              <a:t>questions</a:t>
            </a:r>
          </a:p>
          <a:p>
            <a:r>
              <a:rPr lang="en-US" dirty="0"/>
              <a:t>Research before you </a:t>
            </a:r>
            <a:r>
              <a:rPr lang="en-US" dirty="0" smtClean="0"/>
              <a:t>invest</a:t>
            </a:r>
          </a:p>
          <a:p>
            <a:r>
              <a:rPr lang="en-US" dirty="0"/>
              <a:t>Know the </a:t>
            </a:r>
            <a:r>
              <a:rPr lang="en-US" dirty="0" smtClean="0"/>
              <a:t>salesperson</a:t>
            </a:r>
          </a:p>
          <a:p>
            <a:r>
              <a:rPr lang="en-US" dirty="0"/>
              <a:t>Be wary of unsolicited </a:t>
            </a:r>
            <a:r>
              <a:rPr lang="en-US" dirty="0" smtClean="0"/>
              <a:t>offers</a:t>
            </a:r>
          </a:p>
          <a:p>
            <a:r>
              <a:rPr lang="en-US" dirty="0"/>
              <a:t>Protect yourself </a:t>
            </a:r>
            <a:r>
              <a:rPr lang="en-US" dirty="0" smtClean="0"/>
              <a:t>online</a:t>
            </a:r>
          </a:p>
          <a:p>
            <a:r>
              <a:rPr lang="en-US" dirty="0"/>
              <a:t>Know what to look for</a:t>
            </a:r>
          </a:p>
        </p:txBody>
      </p:sp>
    </p:spTree>
    <p:extLst>
      <p:ext uri="{BB962C8B-B14F-4D97-AF65-F5344CB8AC3E}">
        <p14:creationId xmlns:p14="http://schemas.microsoft.com/office/powerpoint/2010/main" val="3359138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Despite </a:t>
            </a:r>
            <a:r>
              <a:rPr lang="en-US" dirty="0"/>
              <a:t>tougher laws, investigators report Americans are losing as much as $40 billion a year to investment fraud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Federal Trade Commission estimates that 30.2 million people are defrauded each year, losing a total of close to $3 billion.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41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requently </a:t>
            </a:r>
            <a:r>
              <a:rPr lang="en-US" dirty="0"/>
              <a:t>A</a:t>
            </a:r>
            <a:r>
              <a:rPr lang="en-US" dirty="0" smtClean="0"/>
              <a:t>sked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What are some of the characteristics of investment fraud</a:t>
            </a:r>
            <a:r>
              <a:rPr lang="en-US" dirty="0" smtClean="0"/>
              <a:t>?</a:t>
            </a:r>
          </a:p>
          <a:p>
            <a:r>
              <a:rPr lang="en-US" dirty="0"/>
              <a:t>What are different types of investment </a:t>
            </a:r>
            <a:r>
              <a:rPr lang="en-US" dirty="0" smtClean="0"/>
              <a:t>frauds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827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www.spamlaws.com/investment-fraud.html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investor.gov/investing-basics/avoiding-fraud/types-fraud/prime-bank-investments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15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Investment Fraud</vt:lpstr>
      <vt:lpstr>What is Investment Fraud?</vt:lpstr>
      <vt:lpstr>Examples of Investment Fraud</vt:lpstr>
      <vt:lpstr>How to protect yourself from investment fraud </vt:lpstr>
      <vt:lpstr>Relevant statistics </vt:lpstr>
      <vt:lpstr>Frequently Asked Questions </vt:lpstr>
      <vt:lpstr>links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Investment Fraud</dc:title>
  <dc:creator>Seyvon Jones</dc:creator>
  <cp:lastModifiedBy>Linda Christensen</cp:lastModifiedBy>
  <cp:revision>7</cp:revision>
  <dcterms:created xsi:type="dcterms:W3CDTF">2014-05-19T16:14:01Z</dcterms:created>
  <dcterms:modified xsi:type="dcterms:W3CDTF">2014-05-26T23:59:24Z</dcterms:modified>
</cp:coreProperties>
</file>