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0AC10B8-C887-4042-9F74-D50E7257C9D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E1C0C5F-E1A8-498B-8800-2060533B798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371600"/>
            <a:ext cx="4343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Juvenile Courts</a:t>
            </a:r>
            <a:br>
              <a:rPr lang="en-US" dirty="0" smtClean="0"/>
            </a:br>
            <a:r>
              <a:rPr lang="en-US" dirty="0" smtClean="0"/>
              <a:t>Probate Courts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1828800" cy="1219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Justin Hitchens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30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Juvenile Courts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 of society over 13 years old and under 18 years old are considered juveniles in most states.</a:t>
            </a:r>
          </a:p>
          <a:p>
            <a:r>
              <a:rPr lang="en-US" dirty="0" smtClean="0"/>
              <a:t>Our society believes that juveniles, in most cases, should not be held as responsible for their actions as adults.</a:t>
            </a:r>
          </a:p>
          <a:p>
            <a:r>
              <a:rPr lang="en-US" dirty="0" smtClean="0"/>
              <a:t>This thinking has created special juvenile courts.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300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juvenile on trial  are entitled to their full constitutional rights, including representation by an attorney.</a:t>
            </a:r>
          </a:p>
          <a:p>
            <a:r>
              <a:rPr lang="en-US" dirty="0" smtClean="0"/>
              <a:t>The court will not focus on a punish, but rather rehabilitation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299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court has many different possibilities in choosing a sentence.</a:t>
            </a:r>
          </a:p>
          <a:p>
            <a:r>
              <a:rPr lang="en-US" dirty="0" smtClean="0"/>
              <a:t>Usual sentences include rehab, change in custody, placement in foster homes, and detention/ correctional facilities.</a:t>
            </a:r>
          </a:p>
          <a:p>
            <a:r>
              <a:rPr lang="en-US" dirty="0" smtClean="0"/>
              <a:t>If rehabilitation is proven to have failed, or is impossible, the individual can be retried as an adult in more serious cases.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811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Probate Courts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person dies, their property and interests must be relocated based upon their wish, and according laws.</a:t>
            </a:r>
          </a:p>
          <a:p>
            <a:r>
              <a:rPr lang="en-US" dirty="0" smtClean="0"/>
              <a:t>Probate courts administer wills as well as estates in order to </a:t>
            </a:r>
            <a:r>
              <a:rPr lang="en-US" smtClean="0"/>
              <a:t>accomplish this.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56413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</TotalTime>
  <Words>181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Juvenile Courts Probate Courts</vt:lpstr>
      <vt:lpstr>Juvenile Courts</vt:lpstr>
      <vt:lpstr>In Court</vt:lpstr>
      <vt:lpstr>Sentences</vt:lpstr>
      <vt:lpstr>Probate Courts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Juvenile Courts Probate Courts</dc:title>
  <dc:creator>Justin Hitchens</dc:creator>
  <cp:lastModifiedBy>Justin Hitchens</cp:lastModifiedBy>
  <cp:revision>3</cp:revision>
  <dcterms:created xsi:type="dcterms:W3CDTF">2014-03-05T17:05:05Z</dcterms:created>
  <dcterms:modified xsi:type="dcterms:W3CDTF">2014-03-05T17:28:36Z</dcterms:modified>
</cp:coreProperties>
</file>