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C7A67-2C1E-4D73-9D17-900B9A9E3EED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6D2ED-4C3E-4E63-BD61-52BC28B85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6D2ED-4C3E-4E63-BD61-52BC28B856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D753C1-F5E5-4F2B-B05D-BF6B5459A87F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52D37AA-18D1-473F-874C-1EB1E50E78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228600"/>
            <a:ext cx="4190999" cy="563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Laws Involving Third Party's And Laws Concerning Unsecured Debts And Laws Allowing Garnishment of Wages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23884" y="528834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By Alex Perkins and Kyle Jensen 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Laws Involving third Party's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34200" cy="4525963"/>
          </a:xfrm>
        </p:spPr>
        <p:txBody>
          <a:bodyPr/>
          <a:lstStyle/>
          <a:p>
            <a:r>
              <a:rPr lang="en-US" dirty="0" smtClean="0"/>
              <a:t>With Iiens there are other protection methods for creditors which involve a creditworthy third party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85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038600"/>
            <a:ext cx="7239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Surety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2438400"/>
          </a:xfrm>
        </p:spPr>
        <p:txBody>
          <a:bodyPr/>
          <a:lstStyle/>
          <a:p>
            <a:r>
              <a:rPr lang="en-US" dirty="0" smtClean="0"/>
              <a:t>For example a </a:t>
            </a:r>
            <a:r>
              <a:rPr lang="en-US" dirty="0"/>
              <a:t>Suretyship </a:t>
            </a:r>
            <a:r>
              <a:rPr lang="en-US" dirty="0" smtClean="0"/>
              <a:t>which is a contractual </a:t>
            </a:r>
            <a:r>
              <a:rPr lang="en-US" dirty="0"/>
              <a:t>relation in which a third party agrees to be primarily liable for a debt created in favor of the principal debtor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524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Suretyship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4343400"/>
            <a:ext cx="7239000" cy="2438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Is the third party who promises to be liable in case of default by the principal </a:t>
            </a:r>
            <a:r>
              <a:rPr lang="en-US" dirty="0" err="1" smtClean="0"/>
              <a:t>debitor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2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Principal debtor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Principal </a:t>
            </a:r>
            <a:r>
              <a:rPr lang="en-US" dirty="0" smtClean="0"/>
              <a:t>debtor is the person that owes the debt or </a:t>
            </a:r>
            <a:r>
              <a:rPr lang="en-US" dirty="0" smtClean="0"/>
              <a:t>obligation</a:t>
            </a:r>
          </a:p>
          <a:p>
            <a:r>
              <a:rPr lang="en-US" dirty="0" smtClean="0"/>
              <a:t>The Creditor is the person that the money is owed to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1346" y="4991100"/>
            <a:ext cx="7239000" cy="1600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Agrees to pay  if the principal debtor fails to do so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5052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/>
              <a:t>GuarANTOR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387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Laws Concerning Unsecured debts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819584"/>
          </a:xfrm>
        </p:spPr>
        <p:txBody>
          <a:bodyPr/>
          <a:lstStyle/>
          <a:p>
            <a:r>
              <a:rPr lang="en-US" dirty="0" smtClean="0"/>
              <a:t>When the debt is small or the credit standings of the borrower is very good the creditor will be able to take an unsecured debt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Unsecured debt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991" y="4343400"/>
            <a:ext cx="7239000" cy="18195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Is a debt based only on the oral or written promise of the debtor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0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Laws allowing Garnishment of wages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way for creditor protection is the garnishment of wages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282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186</Words>
  <Application>Microsoft Office PowerPoint</Application>
  <PresentationFormat>On-screen Show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Laws Involving Third Party's And Laws Concerning Unsecured Debts And Laws Allowing Garnishment of Wages</vt:lpstr>
      <vt:lpstr>Laws Involving third Party's</vt:lpstr>
      <vt:lpstr>Surety </vt:lpstr>
      <vt:lpstr>The Principal debtor </vt:lpstr>
      <vt:lpstr>Laws Concerning Unsecured debts </vt:lpstr>
      <vt:lpstr>Laws allowing Garnishment of wages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Laws Involving Third Party's And Laws Concerning Unsecured Debts And Laws Allowing Garnishment of Wages</dc:title>
  <dc:creator>Alexander Perkins</dc:creator>
  <cp:lastModifiedBy>Alexander Perkins</cp:lastModifiedBy>
  <cp:revision>5</cp:revision>
  <dcterms:created xsi:type="dcterms:W3CDTF">2013-01-09T17:50:47Z</dcterms:created>
  <dcterms:modified xsi:type="dcterms:W3CDTF">2013-01-10T17:56:08Z</dcterms:modified>
</cp:coreProperties>
</file>