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B13074-B0FF-4FE8-8836-F34B36FEECB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886008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B13074-B0FF-4FE8-8836-F34B36FEECB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2406810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B13074-B0FF-4FE8-8836-F34B36FEECB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239862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B13074-B0FF-4FE8-8836-F34B36FEECB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320292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B13074-B0FF-4FE8-8836-F34B36FEECB9}" type="datetimeFigureOut">
              <a:rPr lang="en-US" smtClean="0"/>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154616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B13074-B0FF-4FE8-8836-F34B36FEECB9}"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1933680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B13074-B0FF-4FE8-8836-F34B36FEECB9}" type="datetimeFigureOut">
              <a:rPr lang="en-US" smtClean="0"/>
              <a:t>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785866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B13074-B0FF-4FE8-8836-F34B36FEECB9}" type="datetimeFigureOut">
              <a:rPr lang="en-US" smtClean="0"/>
              <a:t>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2755754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13074-B0FF-4FE8-8836-F34B36FEECB9}" type="datetimeFigureOut">
              <a:rPr lang="en-US" smtClean="0"/>
              <a:t>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418935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B13074-B0FF-4FE8-8836-F34B36FEECB9}"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2661995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B13074-B0FF-4FE8-8836-F34B36FEECB9}" type="datetimeFigureOut">
              <a:rPr lang="en-US" smtClean="0"/>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BBCB92-F692-48CA-9238-DF288916CDC8}" type="slidenum">
              <a:rPr lang="en-US" smtClean="0"/>
              <a:t>‹#›</a:t>
            </a:fld>
            <a:endParaRPr lang="en-US"/>
          </a:p>
        </p:txBody>
      </p:sp>
    </p:spTree>
    <p:extLst>
      <p:ext uri="{BB962C8B-B14F-4D97-AF65-F5344CB8AC3E}">
        <p14:creationId xmlns:p14="http://schemas.microsoft.com/office/powerpoint/2010/main" val="566571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1000">
              <a:srgbClr val="000082"/>
            </a:gs>
            <a:gs pos="49000">
              <a:srgbClr val="66008F"/>
            </a:gs>
            <a:gs pos="87000">
              <a:srgbClr val="BA0066"/>
            </a:gs>
            <a:gs pos="100000">
              <a:srgbClr val="FF00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B13074-B0FF-4FE8-8836-F34B36FEECB9}" type="datetimeFigureOut">
              <a:rPr lang="en-US" smtClean="0"/>
              <a:t>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BBCB92-F692-48CA-9238-DF288916CDC8}" type="slidenum">
              <a:rPr lang="en-US" smtClean="0"/>
              <a:t>‹#›</a:t>
            </a:fld>
            <a:endParaRPr lang="en-US"/>
          </a:p>
        </p:txBody>
      </p:sp>
    </p:spTree>
    <p:extLst>
      <p:ext uri="{BB962C8B-B14F-4D97-AF65-F5344CB8AC3E}">
        <p14:creationId xmlns:p14="http://schemas.microsoft.com/office/powerpoint/2010/main" val="3202285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Liability Limit for unauthorized credit card charges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Nick Hildebrand </a:t>
            </a:r>
            <a:endParaRPr lang="en-US"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2725" y="76201"/>
            <a:ext cx="2133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281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Liability</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2400" dirty="0" smtClean="0">
                <a:solidFill>
                  <a:schemeClr val="bg1"/>
                </a:solidFill>
              </a:rPr>
              <a:t>The owner of a credit card is liable for unauthorized uses up to $50 under federal law under these conditions:</a:t>
            </a:r>
          </a:p>
          <a:p>
            <a:pPr lvl="1"/>
            <a:r>
              <a:rPr lang="en-US" sz="2000" dirty="0" smtClean="0">
                <a:solidFill>
                  <a:schemeClr val="bg1"/>
                </a:solidFill>
              </a:rPr>
              <a:t>Cardholder has asked for and received the card or had signed or used it.</a:t>
            </a:r>
          </a:p>
          <a:p>
            <a:pPr lvl="1"/>
            <a:r>
              <a:rPr lang="en-US" sz="2000" dirty="0" smtClean="0">
                <a:solidFill>
                  <a:schemeClr val="bg1"/>
                </a:solidFill>
              </a:rPr>
              <a:t>Card issuer had given adequate notice of the possible liability for unauthorized use</a:t>
            </a:r>
          </a:p>
          <a:p>
            <a:pPr lvl="1"/>
            <a:r>
              <a:rPr lang="en-US" sz="2000" dirty="0" smtClean="0">
                <a:solidFill>
                  <a:schemeClr val="bg1"/>
                </a:solidFill>
              </a:rPr>
              <a:t>Card issuer has provided the cardholder with a description of contact information in case the card is lost or stolen.</a:t>
            </a:r>
          </a:p>
          <a:p>
            <a:pPr lvl="1"/>
            <a:r>
              <a:rPr lang="en-US" sz="2000" dirty="0" smtClean="0">
                <a:solidFill>
                  <a:schemeClr val="bg1"/>
                </a:solidFill>
              </a:rPr>
              <a:t>Card issuer had provided positive means for identification on the card, such as space for a signature or photograph.</a:t>
            </a:r>
          </a:p>
          <a:p>
            <a:pPr lvl="1"/>
            <a:r>
              <a:rPr lang="en-US" sz="2000" dirty="0" smtClean="0">
                <a:solidFill>
                  <a:schemeClr val="bg1"/>
                </a:solidFill>
              </a:rPr>
              <a:t>Unauthorized use happened before cardholder notified issuer that the card was lost or stolen.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30289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1283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Real Life Situation</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2400" dirty="0" smtClean="0">
                <a:solidFill>
                  <a:schemeClr val="bg1"/>
                </a:solidFill>
              </a:rPr>
              <a:t>Tim was buying a pair of shoes when his son knocked over a giant shoe display and many employees had to clean everything up. During all the confusion, somebody slipped by and pickpocketed Tim, stealing his wallet. When he went to pay for his shoes he could not find his wallet and reported it and everything in it missing, including his credit cards. He was notified that there was $10,000 dollars in charges and he was not liable for any of it because of his quickness reporting it.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800600"/>
            <a:ext cx="30384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3579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216</Words>
  <Application>Microsoft Office PowerPoint</Application>
  <PresentationFormat>On-screen Show (4:3)</PresentationFormat>
  <Paragraphs>11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Liability Limit for unauthorized credit card charges</vt:lpstr>
      <vt:lpstr>Liability</vt:lpstr>
      <vt:lpstr>Real Life Situation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Liability Limit for unauthorized credit card charges</dc:title>
  <dc:creator>Nicholas Hildebrand</dc:creator>
  <cp:lastModifiedBy>Linda Christensen</cp:lastModifiedBy>
  <cp:revision>3</cp:revision>
  <dcterms:created xsi:type="dcterms:W3CDTF">2014-01-06T14:03:31Z</dcterms:created>
  <dcterms:modified xsi:type="dcterms:W3CDTF">2014-01-06T17:04:20Z</dcterms:modified>
</cp:coreProperties>
</file>