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22B24-18AE-44B8-9086-1CA70507E2EB}" type="datetimeFigureOut">
              <a:rPr lang="en-US" smtClean="0"/>
              <a:t>4/25/2014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FCF3C-D122-4514-99EC-4466939947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22B24-18AE-44B8-9086-1CA70507E2EB}" type="datetimeFigureOut">
              <a:rPr lang="en-US" smtClean="0"/>
              <a:t>4/25/2014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FCF3C-D122-4514-99EC-4466939947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22B24-18AE-44B8-9086-1CA70507E2EB}" type="datetimeFigureOut">
              <a:rPr lang="en-US" smtClean="0"/>
              <a:t>4/25/2014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FCF3C-D122-4514-99EC-4466939947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22B24-18AE-44B8-9086-1CA70507E2EB}" type="datetimeFigureOut">
              <a:rPr lang="en-US" smtClean="0"/>
              <a:t>4/25/2014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FCF3C-D122-4514-99EC-4466939947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22B24-18AE-44B8-9086-1CA70507E2EB}" type="datetimeFigureOut">
              <a:rPr lang="en-US" smtClean="0"/>
              <a:t>4/25/2014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FCF3C-D122-4514-99EC-4466939947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22B24-18AE-44B8-9086-1CA70507E2EB}" type="datetimeFigureOut">
              <a:rPr lang="en-US" smtClean="0"/>
              <a:t>4/25/2014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FCF3C-D122-4514-99EC-44669399470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22B24-18AE-44B8-9086-1CA70507E2EB}" type="datetimeFigureOut">
              <a:rPr lang="en-US" smtClean="0"/>
              <a:t>4/25/2014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FCF3C-D122-4514-99EC-4466939947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22B24-18AE-44B8-9086-1CA70507E2EB}" type="datetimeFigureOut">
              <a:rPr lang="en-US" smtClean="0"/>
              <a:t>4/25/2014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FCF3C-D122-4514-99EC-4466939947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22B24-18AE-44B8-9086-1CA70507E2EB}" type="datetimeFigureOut">
              <a:rPr lang="en-US" smtClean="0"/>
              <a:t>4/25/2014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FCF3C-D122-4514-99EC-4466939947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22B24-18AE-44B8-9086-1CA70507E2EB}" type="datetimeFigureOut">
              <a:rPr lang="en-US" smtClean="0"/>
              <a:t>4/25/2014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87FCF3C-D122-4514-99EC-4466939947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22B24-18AE-44B8-9086-1CA70507E2EB}" type="datetimeFigureOut">
              <a:rPr lang="en-US" smtClean="0"/>
              <a:t>4/25/2014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FCF3C-D122-4514-99EC-4466939947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4A222B24-18AE-44B8-9086-1CA70507E2EB}" type="datetimeFigureOut">
              <a:rPr lang="en-US" smtClean="0"/>
              <a:t>4/25/2014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387FCF3C-D122-4514-99EC-44669399470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143817" y="729298"/>
            <a:ext cx="4429820" cy="2449594"/>
          </a:xfrm>
        </p:spPr>
        <p:txBody>
          <a:bodyPr>
            <a:normAutofit/>
          </a:bodyPr>
          <a:lstStyle/>
          <a:p>
            <a:r>
              <a:rPr lang="en-US" dirty="0" smtClean="0"/>
              <a:t>Life Insurance Benefits Need Not Be Paid for Death of Drunk Driver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012285" y="2107399"/>
            <a:ext cx="6575208" cy="76756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Insurance</a:t>
            </a:r>
          </a:p>
          <a:p>
            <a:r>
              <a:rPr lang="en-US" dirty="0" smtClean="0"/>
              <a:t>By Rebecca Higgins, Brianna </a:t>
            </a:r>
            <a:r>
              <a:rPr lang="en-US" dirty="0" err="1" smtClean="0"/>
              <a:t>Byard</a:t>
            </a:r>
            <a:r>
              <a:rPr lang="en-US" dirty="0"/>
              <a:t> </a:t>
            </a:r>
            <a:r>
              <a:rPr lang="en-US" dirty="0" smtClean="0"/>
              <a:t>&amp; Noelle Woodman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62066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dirty="0" smtClean="0"/>
              <a:t>Key Words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1100629"/>
            <a:ext cx="7787640" cy="3547571"/>
          </a:xfrm>
        </p:spPr>
        <p:txBody>
          <a:bodyPr>
            <a:noAutofit/>
          </a:bodyPr>
          <a:lstStyle/>
          <a:p>
            <a:pPr marL="457200" indent="-457200">
              <a:buClr>
                <a:schemeClr val="accent6"/>
              </a:buClr>
              <a:buFont typeface="Wingdings" pitchFamily="2" charset="2"/>
              <a:buChar char="v"/>
            </a:pPr>
            <a:r>
              <a:rPr lang="en-US" sz="2800" dirty="0" smtClean="0"/>
              <a:t>Life Insurance- insurance that pays out a sum of money either on the death of the insured person or after a set period.</a:t>
            </a:r>
          </a:p>
          <a:p>
            <a:pPr marL="457200" indent="-457200">
              <a:buClr>
                <a:schemeClr val="accent6"/>
              </a:buClr>
              <a:buFont typeface="Wingdings" pitchFamily="2" charset="2"/>
              <a:buChar char="v"/>
            </a:pPr>
            <a:r>
              <a:rPr lang="en-US" sz="2800" dirty="0" smtClean="0"/>
              <a:t>Benefits- a payment or gift made by an employer, the state, or an insurance company.</a:t>
            </a:r>
          </a:p>
          <a:p>
            <a:pPr marL="457200" indent="-457200">
              <a:buClr>
                <a:schemeClr val="accent6"/>
              </a:buClr>
              <a:buFont typeface="Wingdings" pitchFamily="2" charset="2"/>
              <a:buChar char="v"/>
            </a:pPr>
            <a:r>
              <a:rPr lang="en-US" sz="2800" dirty="0" smtClean="0"/>
              <a:t>Drunk Driving- the crime of driving a vehicle with an excess of alcohol in the blood.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3592367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Description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Stamp was out at a party drinking alcoholic drinks. On his way home he stopped at a bar. He drove off the road and died in a car accident. There was nothing on the road so therefore the cause of death was  drunk driving. MetL</a:t>
            </a:r>
            <a:r>
              <a:rPr lang="en-US" sz="2400" dirty="0" smtClean="0"/>
              <a:t>ife denied payment to his wife because he was voluntarily drinking, meaning it was not an accident. His wife sued and the court denied. She then appealed.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4321965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Decision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Affirmed.  It was his fault because he had more drinks after the party with the company. </a:t>
            </a:r>
            <a:r>
              <a:rPr lang="en-US" sz="2800" dirty="0"/>
              <a:t> </a:t>
            </a:r>
            <a:r>
              <a:rPr lang="en-US" sz="2800" dirty="0" smtClean="0"/>
              <a:t>Therefore that’s why the company wasn’t liable for life insurance.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0050196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Stamp v. Metropolitan Life Insurance Co., 531 F.3d 84 (1st Cir., 2008)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205995298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24</TotalTime>
  <Words>211</Words>
  <Application>Microsoft Office PowerPoint</Application>
  <PresentationFormat>On-screen Show (4:3)</PresentationFormat>
  <Paragraphs>13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Angles</vt:lpstr>
      <vt:lpstr>Life Insurance Benefits Need Not Be Paid for Death of Drunk Driver</vt:lpstr>
      <vt:lpstr>Key Words</vt:lpstr>
      <vt:lpstr>Description </vt:lpstr>
      <vt:lpstr>Decision </vt:lpstr>
      <vt:lpstr>Citations</vt:lpstr>
    </vt:vector>
  </TitlesOfParts>
  <Company>Admin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Life Insurance Benefits Need Not Be Paid for Death of Drunk Driver</dc:title>
  <dc:creator>Rebecca Higgins</dc:creator>
  <cp:lastModifiedBy>Rebecca Higgins</cp:lastModifiedBy>
  <cp:revision>3</cp:revision>
  <dcterms:created xsi:type="dcterms:W3CDTF">2014-04-24T16:12:11Z</dcterms:created>
  <dcterms:modified xsi:type="dcterms:W3CDTF">2014-04-25T16:02:28Z</dcterms:modified>
</cp:coreProperties>
</file>