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4C7BEB4E-E61E-4EBD-A605-3515C506F4FB}" type="datetimeFigureOut">
              <a:rPr lang="en-US" smtClean="0"/>
              <a:t>3/27/2014</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7BEB4E-E61E-4EBD-A605-3515C506F4FB}"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7BEB4E-E61E-4EBD-A605-3515C506F4FB}"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7BEB4E-E61E-4EBD-A605-3515C506F4FB}"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DA18E-5DA4-4F9C-9F59-3433438805E2}"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C7BEB4E-E61E-4EBD-A605-3515C506F4FB}"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DA18E-5DA4-4F9C-9F59-3433438805E2}"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C7BEB4E-E61E-4EBD-A605-3515C506F4FB}"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DA18E-5DA4-4F9C-9F59-3433438805E2}"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C7BEB4E-E61E-4EBD-A605-3515C506F4FB}" type="datetimeFigureOut">
              <a:rPr lang="en-US" smtClean="0"/>
              <a:t>3/27/2014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7BEB4E-E61E-4EBD-A605-3515C506F4FB}" type="datetimeFigureOut">
              <a:rPr lang="en-US" smtClean="0"/>
              <a:t>3/27/2014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2DA18E-5DA4-4F9C-9F59-3433438805E2}"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C7BEB4E-E61E-4EBD-A605-3515C506F4FB}"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7BEB4E-E61E-4EBD-A605-3515C506F4FB}"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DA18E-5DA4-4F9C-9F59-3433438805E2}"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7BEB4E-E61E-4EBD-A605-3515C506F4FB}"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DA18E-5DA4-4F9C-9F59-3433438805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4C7BEB4E-E61E-4EBD-A605-3515C506F4FB}" type="datetimeFigureOut">
              <a:rPr lang="en-US" smtClean="0"/>
              <a:t>3/27/2014</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FA2DA18E-5DA4-4F9C-9F59-3433438805E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url?sa=i&amp;rct=j&amp;q=&amp;esrc=s&amp;frm=1&amp;source=images&amp;cd=&amp;cad=rja&amp;uact=8&amp;docid=qCZp7FbGXYrLhM&amp;tbnid=0RdpqZtzwS_j4M:&amp;ved=0CAUQjRw&amp;url=http%3A%2F%2Fmugen.wikia.com%2Fwiki%2FMike_Tyson&amp;ei=ME80U7PoMte-sQS64oH4AQ&amp;bvm=bv.63808443,d.dmQ&amp;psig=AFQjCNGNuGIK3KAy3qvVOfRRoR8ifkbvOA&amp;ust=139602342463251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905000"/>
            <a:ext cx="6400800" cy="1295400"/>
          </a:xfrm>
        </p:spPr>
        <p:txBody>
          <a:bodyPr>
            <a:noAutofit/>
          </a:bodyPr>
          <a:lstStyle/>
          <a:p>
            <a:r>
              <a:rPr lang="en-US" sz="2800" dirty="0" smtClean="0"/>
              <a:t>MIKE TYSON’S EAR-BITING DURING BOXING CHAMPIONSHIP VIOLATES NO OBLIGATION TO VIEWERS</a:t>
            </a:r>
            <a:endParaRPr lang="en-US" sz="2800" dirty="0"/>
          </a:p>
        </p:txBody>
      </p:sp>
      <p:sp>
        <p:nvSpPr>
          <p:cNvPr id="3" name="Subtitle 2"/>
          <p:cNvSpPr>
            <a:spLocks noGrp="1"/>
          </p:cNvSpPr>
          <p:nvPr>
            <p:ph type="subTitle" idx="1"/>
          </p:nvPr>
        </p:nvSpPr>
        <p:spPr>
          <a:xfrm>
            <a:off x="1447800" y="3581400"/>
            <a:ext cx="6400800" cy="1828800"/>
          </a:xfrm>
        </p:spPr>
        <p:txBody>
          <a:bodyPr>
            <a:normAutofit fontScale="92500" lnSpcReduction="20000"/>
          </a:bodyPr>
          <a:lstStyle/>
          <a:p>
            <a:r>
              <a:rPr lang="en-US" dirty="0" smtClean="0"/>
              <a:t>TOPIC: Contracts </a:t>
            </a:r>
          </a:p>
          <a:p>
            <a:r>
              <a:rPr lang="en-US" dirty="0" smtClean="0"/>
              <a:t>BY: Brianna “the fab” </a:t>
            </a:r>
            <a:r>
              <a:rPr lang="en-US" dirty="0" err="1" smtClean="0"/>
              <a:t>Byard</a:t>
            </a:r>
            <a:r>
              <a:rPr lang="en-US" dirty="0" smtClean="0"/>
              <a:t> </a:t>
            </a:r>
          </a:p>
          <a:p>
            <a:r>
              <a:rPr lang="en-US" dirty="0" smtClean="0"/>
              <a:t>Noelle Woodman </a:t>
            </a:r>
          </a:p>
          <a:p>
            <a:r>
              <a:rPr lang="en-US" dirty="0" smtClean="0"/>
              <a:t>Rebecca “the bomb </a:t>
            </a:r>
            <a:r>
              <a:rPr lang="en-US" dirty="0" err="1" smtClean="0"/>
              <a:t>higgity</a:t>
            </a:r>
            <a:r>
              <a:rPr lang="en-US" dirty="0" smtClean="0"/>
              <a:t>” Higgins </a:t>
            </a:r>
            <a:endParaRPr lang="en-US" dirty="0"/>
          </a:p>
        </p:txBody>
      </p:sp>
      <p:pic>
        <p:nvPicPr>
          <p:cNvPr id="1026" name="Picture 2" descr="http://img4.wikia.nocookie.net/__cb20131207095615/mugen/images/b/b1/Mike_ty.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1" y="3387437"/>
            <a:ext cx="1600200" cy="232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38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371600" y="2438400"/>
            <a:ext cx="4191000" cy="3352800"/>
          </a:xfrm>
        </p:spPr>
        <p:txBody>
          <a:bodyPr>
            <a:normAutofit fontScale="92500"/>
          </a:bodyPr>
          <a:lstStyle/>
          <a:p>
            <a:pPr indent="0">
              <a:buNone/>
            </a:pPr>
            <a:r>
              <a:rPr lang="en-US" dirty="0" smtClean="0"/>
              <a:t>	Mike Tyson bit off opponents ear during match. Tyson was disqualified and many viewers were upset. People who paid to watch wanted a refund, so they sued Tyson, fight promoters, and fight telecasters. They claimed breach of contract, unjust enrichment, fraud, and other accounts. The trial court dismissed the suit and viewers appealed.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666999"/>
            <a:ext cx="2001471"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5808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95400"/>
            <a:ext cx="6400800" cy="609600"/>
          </a:xfrm>
        </p:spPr>
        <p:txBody>
          <a:bodyPr>
            <a:normAutofit fontScale="90000"/>
          </a:bodyPr>
          <a:lstStyle/>
          <a:p>
            <a:r>
              <a:rPr lang="en-US" dirty="0" smtClean="0"/>
              <a:t>Key words</a:t>
            </a:r>
            <a:endParaRPr lang="en-US" dirty="0"/>
          </a:p>
        </p:txBody>
      </p:sp>
      <p:sp>
        <p:nvSpPr>
          <p:cNvPr id="3" name="Content Placeholder 2"/>
          <p:cNvSpPr>
            <a:spLocks noGrp="1"/>
          </p:cNvSpPr>
          <p:nvPr>
            <p:ph idx="1"/>
          </p:nvPr>
        </p:nvSpPr>
        <p:spPr>
          <a:xfrm>
            <a:off x="1371600" y="2362200"/>
            <a:ext cx="6400800" cy="3505200"/>
          </a:xfrm>
        </p:spPr>
        <p:txBody>
          <a:bodyPr>
            <a:normAutofit fontScale="85000" lnSpcReduction="10000"/>
          </a:bodyPr>
          <a:lstStyle/>
          <a:p>
            <a:r>
              <a:rPr lang="en-US" u="sng" dirty="0" err="1"/>
              <a:t>Privity</a:t>
            </a:r>
            <a:r>
              <a:rPr lang="en-US" dirty="0"/>
              <a:t>- private or secret knowledge</a:t>
            </a:r>
            <a:r>
              <a:rPr lang="en-US" dirty="0" smtClean="0"/>
              <a:t>.</a:t>
            </a:r>
            <a:r>
              <a:rPr lang="en-US" dirty="0"/>
              <a:t> </a:t>
            </a:r>
          </a:p>
          <a:p>
            <a:r>
              <a:rPr lang="en-US" u="sng" dirty="0"/>
              <a:t>Breach</a:t>
            </a:r>
            <a:r>
              <a:rPr lang="en-US" dirty="0"/>
              <a:t>- the act or a result of breaking; break or rupture</a:t>
            </a:r>
            <a:r>
              <a:rPr lang="en-US" dirty="0" smtClean="0"/>
              <a:t>.</a:t>
            </a:r>
            <a:endParaRPr lang="en-US" dirty="0"/>
          </a:p>
          <a:p>
            <a:r>
              <a:rPr lang="en-US" u="sng" dirty="0"/>
              <a:t>Fraud</a:t>
            </a:r>
            <a:r>
              <a:rPr lang="en-US" dirty="0"/>
              <a:t>- deceit, trickery, sharp practice, or breach of confidence, perpetrated for profit or to gain some unfair or dishonest advantage</a:t>
            </a:r>
            <a:r>
              <a:rPr lang="en-US" dirty="0" smtClean="0"/>
              <a:t>.</a:t>
            </a:r>
            <a:r>
              <a:rPr lang="en-US" dirty="0"/>
              <a:t> </a:t>
            </a:r>
          </a:p>
          <a:p>
            <a:r>
              <a:rPr lang="en-US" u="sng" dirty="0"/>
              <a:t>Warranties</a:t>
            </a:r>
            <a:r>
              <a:rPr lang="en-US" dirty="0"/>
              <a:t>- an act or an instance of warranting; assurance; authorization; warrant</a:t>
            </a:r>
            <a:r>
              <a:rPr lang="en-US" dirty="0" smtClean="0"/>
              <a:t>.</a:t>
            </a:r>
            <a:endParaRPr lang="en-US" dirty="0"/>
          </a:p>
          <a:p>
            <a:r>
              <a:rPr lang="en-US" u="sng" dirty="0"/>
              <a:t>Unjust Enrichment</a:t>
            </a:r>
            <a:r>
              <a:rPr lang="en-US" dirty="0"/>
              <a:t>- A general equitable principle that no person should be allowed to profit at another's expense without making restitution for the reasonable value of any property, services, or other benefits that have been unfairly received and retained.</a:t>
            </a:r>
          </a:p>
          <a:p>
            <a:endParaRPr lang="en-US" dirty="0"/>
          </a:p>
        </p:txBody>
      </p:sp>
    </p:spTree>
    <p:extLst>
      <p:ext uri="{BB962C8B-B14F-4D97-AF65-F5344CB8AC3E}">
        <p14:creationId xmlns:p14="http://schemas.microsoft.com/office/powerpoint/2010/main" val="1203871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a:xfrm>
            <a:off x="4911661" y="2671618"/>
            <a:ext cx="3317939" cy="3119582"/>
          </a:xfrm>
        </p:spPr>
        <p:txBody>
          <a:bodyPr/>
          <a:lstStyle/>
          <a:p>
            <a:pPr indent="0">
              <a:buNone/>
            </a:pPr>
            <a:r>
              <a:rPr lang="en-US" dirty="0" smtClean="0"/>
              <a:t>	The viewers lost their claim because the contract doesn’t promise that the fight will end in a disqualification. They paid to see the fight although it didn’t end how the wanted.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667000"/>
            <a:ext cx="3921061"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278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lstStyle/>
          <a:p>
            <a:r>
              <a:rPr lang="en-US" dirty="0"/>
              <a:t>Castillo v. Tyson, 701 N.Y.S.2d 423 (Sup. Ct., App. Div., N.Y., 2000)</a:t>
            </a:r>
          </a:p>
        </p:txBody>
      </p:sp>
    </p:spTree>
    <p:extLst>
      <p:ext uri="{BB962C8B-B14F-4D97-AF65-F5344CB8AC3E}">
        <p14:creationId xmlns:p14="http://schemas.microsoft.com/office/powerpoint/2010/main" val="3693501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29</TotalTime>
  <Words>63</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Couture</vt:lpstr>
      <vt:lpstr>MIKE TYSON’S EAR-BITING DURING BOXING CHAMPIONSHIP VIOLATES NO OBLIGATION TO VIEWERS</vt:lpstr>
      <vt:lpstr>Summary</vt:lpstr>
      <vt:lpstr>Key words</vt:lpstr>
      <vt:lpstr>decision</vt:lpstr>
      <vt:lpstr>citation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MIKE TYSON’S EAR-BITING DURING BOXING CHAMPIONSHIP VIOLATES NO OBLIGATION TO VIEWERS</dc:title>
  <dc:creator>Brianna Byard</dc:creator>
  <cp:lastModifiedBy>Brianna Byard</cp:lastModifiedBy>
  <cp:revision>3</cp:revision>
  <dcterms:created xsi:type="dcterms:W3CDTF">2014-03-27T15:52:47Z</dcterms:created>
  <dcterms:modified xsi:type="dcterms:W3CDTF">2014-03-27T16:22:23Z</dcterms:modified>
</cp:coreProperties>
</file>