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4B8B3D-C64C-4113-AEB6-987BDE45C56F}" type="datetimeFigureOut">
              <a:rPr lang="en-US" smtClean="0"/>
              <a:t>4/30/2013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7EF130E-1D47-475E-A7B8-94E9E0950F0A}" type="slidenum">
              <a:rPr lang="en-US" smtClean="0"/>
              <a:t>‹#›</a:t>
            </a:fld>
            <a:endParaRPr lang="en-US" dirty="0"/>
          </a:p>
        </p:txBody>
      </p:sp>
    </p:spTree>
    <p:extLst>
      <p:ext uri="{BB962C8B-B14F-4D97-AF65-F5344CB8AC3E}">
        <p14:creationId xmlns:p14="http://schemas.microsoft.com/office/powerpoint/2010/main" val="8014475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4B8B3D-C64C-4113-AEB6-987BDE45C56F}" type="datetimeFigureOut">
              <a:rPr lang="en-US" smtClean="0"/>
              <a:t>4/30/2013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7EF130E-1D47-475E-A7B8-94E9E0950F0A}" type="slidenum">
              <a:rPr lang="en-US" smtClean="0"/>
              <a:t>‹#›</a:t>
            </a:fld>
            <a:endParaRPr lang="en-US" dirty="0"/>
          </a:p>
        </p:txBody>
      </p:sp>
    </p:spTree>
    <p:extLst>
      <p:ext uri="{BB962C8B-B14F-4D97-AF65-F5344CB8AC3E}">
        <p14:creationId xmlns:p14="http://schemas.microsoft.com/office/powerpoint/2010/main" val="3907263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4B8B3D-C64C-4113-AEB6-987BDE45C56F}" type="datetimeFigureOut">
              <a:rPr lang="en-US" smtClean="0"/>
              <a:t>4/30/2013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7EF130E-1D47-475E-A7B8-94E9E0950F0A}" type="slidenum">
              <a:rPr lang="en-US" smtClean="0"/>
              <a:t>‹#›</a:t>
            </a:fld>
            <a:endParaRPr lang="en-US" dirty="0"/>
          </a:p>
        </p:txBody>
      </p:sp>
    </p:spTree>
    <p:extLst>
      <p:ext uri="{BB962C8B-B14F-4D97-AF65-F5344CB8AC3E}">
        <p14:creationId xmlns:p14="http://schemas.microsoft.com/office/powerpoint/2010/main" val="1356294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4B8B3D-C64C-4113-AEB6-987BDE45C56F}" type="datetimeFigureOut">
              <a:rPr lang="en-US" smtClean="0"/>
              <a:t>4/30/2013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7EF130E-1D47-475E-A7B8-94E9E0950F0A}" type="slidenum">
              <a:rPr lang="en-US" smtClean="0"/>
              <a:t>‹#›</a:t>
            </a:fld>
            <a:endParaRPr lang="en-US" dirty="0"/>
          </a:p>
        </p:txBody>
      </p:sp>
    </p:spTree>
    <p:extLst>
      <p:ext uri="{BB962C8B-B14F-4D97-AF65-F5344CB8AC3E}">
        <p14:creationId xmlns:p14="http://schemas.microsoft.com/office/powerpoint/2010/main" val="3919773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4B8B3D-C64C-4113-AEB6-987BDE45C56F}" type="datetimeFigureOut">
              <a:rPr lang="en-US" smtClean="0"/>
              <a:t>4/30/2013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7EF130E-1D47-475E-A7B8-94E9E0950F0A}" type="slidenum">
              <a:rPr lang="en-US" smtClean="0"/>
              <a:t>‹#›</a:t>
            </a:fld>
            <a:endParaRPr lang="en-US" dirty="0"/>
          </a:p>
        </p:txBody>
      </p:sp>
    </p:spTree>
    <p:extLst>
      <p:ext uri="{BB962C8B-B14F-4D97-AF65-F5344CB8AC3E}">
        <p14:creationId xmlns:p14="http://schemas.microsoft.com/office/powerpoint/2010/main" val="4008044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4B8B3D-C64C-4113-AEB6-987BDE45C56F}" type="datetimeFigureOut">
              <a:rPr lang="en-US" smtClean="0"/>
              <a:t>4/30/2013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7EF130E-1D47-475E-A7B8-94E9E0950F0A}" type="slidenum">
              <a:rPr lang="en-US" smtClean="0"/>
              <a:t>‹#›</a:t>
            </a:fld>
            <a:endParaRPr lang="en-US" dirty="0"/>
          </a:p>
        </p:txBody>
      </p:sp>
    </p:spTree>
    <p:extLst>
      <p:ext uri="{BB962C8B-B14F-4D97-AF65-F5344CB8AC3E}">
        <p14:creationId xmlns:p14="http://schemas.microsoft.com/office/powerpoint/2010/main" val="2312471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4B8B3D-C64C-4113-AEB6-987BDE45C56F}" type="datetimeFigureOut">
              <a:rPr lang="en-US" smtClean="0"/>
              <a:t>4/30/2013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7EF130E-1D47-475E-A7B8-94E9E0950F0A}" type="slidenum">
              <a:rPr lang="en-US" smtClean="0"/>
              <a:t>‹#›</a:t>
            </a:fld>
            <a:endParaRPr lang="en-US" dirty="0"/>
          </a:p>
        </p:txBody>
      </p:sp>
    </p:spTree>
    <p:extLst>
      <p:ext uri="{BB962C8B-B14F-4D97-AF65-F5344CB8AC3E}">
        <p14:creationId xmlns:p14="http://schemas.microsoft.com/office/powerpoint/2010/main" val="2569676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4B8B3D-C64C-4113-AEB6-987BDE45C56F}" type="datetimeFigureOut">
              <a:rPr lang="en-US" smtClean="0"/>
              <a:t>4/30/2013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7EF130E-1D47-475E-A7B8-94E9E0950F0A}" type="slidenum">
              <a:rPr lang="en-US" smtClean="0"/>
              <a:t>‹#›</a:t>
            </a:fld>
            <a:endParaRPr lang="en-US" dirty="0"/>
          </a:p>
        </p:txBody>
      </p:sp>
    </p:spTree>
    <p:extLst>
      <p:ext uri="{BB962C8B-B14F-4D97-AF65-F5344CB8AC3E}">
        <p14:creationId xmlns:p14="http://schemas.microsoft.com/office/powerpoint/2010/main" val="4259658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4B8B3D-C64C-4113-AEB6-987BDE45C56F}" type="datetimeFigureOut">
              <a:rPr lang="en-US" smtClean="0"/>
              <a:t>4/30/2013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7EF130E-1D47-475E-A7B8-94E9E0950F0A}" type="slidenum">
              <a:rPr lang="en-US" smtClean="0"/>
              <a:t>‹#›</a:t>
            </a:fld>
            <a:endParaRPr lang="en-US" dirty="0"/>
          </a:p>
        </p:txBody>
      </p:sp>
    </p:spTree>
    <p:extLst>
      <p:ext uri="{BB962C8B-B14F-4D97-AF65-F5344CB8AC3E}">
        <p14:creationId xmlns:p14="http://schemas.microsoft.com/office/powerpoint/2010/main" val="1349314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4B8B3D-C64C-4113-AEB6-987BDE45C56F}" type="datetimeFigureOut">
              <a:rPr lang="en-US" smtClean="0"/>
              <a:t>4/30/2013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7EF130E-1D47-475E-A7B8-94E9E0950F0A}" type="slidenum">
              <a:rPr lang="en-US" smtClean="0"/>
              <a:t>‹#›</a:t>
            </a:fld>
            <a:endParaRPr lang="en-US" dirty="0"/>
          </a:p>
        </p:txBody>
      </p:sp>
    </p:spTree>
    <p:extLst>
      <p:ext uri="{BB962C8B-B14F-4D97-AF65-F5344CB8AC3E}">
        <p14:creationId xmlns:p14="http://schemas.microsoft.com/office/powerpoint/2010/main" val="3829823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4B8B3D-C64C-4113-AEB6-987BDE45C56F}" type="datetimeFigureOut">
              <a:rPr lang="en-US" smtClean="0"/>
              <a:t>4/30/2013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7EF130E-1D47-475E-A7B8-94E9E0950F0A}" type="slidenum">
              <a:rPr lang="en-US" smtClean="0"/>
              <a:t>‹#›</a:t>
            </a:fld>
            <a:endParaRPr lang="en-US" dirty="0"/>
          </a:p>
        </p:txBody>
      </p:sp>
    </p:spTree>
    <p:extLst>
      <p:ext uri="{BB962C8B-B14F-4D97-AF65-F5344CB8AC3E}">
        <p14:creationId xmlns:p14="http://schemas.microsoft.com/office/powerpoint/2010/main" val="36822928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4B8B3D-C64C-4113-AEB6-987BDE45C56F}" type="datetimeFigureOut">
              <a:rPr lang="en-US" smtClean="0"/>
              <a:t>4/30/2013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EF130E-1D47-475E-A7B8-94E9E0950F0A}" type="slidenum">
              <a:rPr lang="en-US" smtClean="0"/>
              <a:t>‹#›</a:t>
            </a:fld>
            <a:endParaRPr lang="en-US" dirty="0"/>
          </a:p>
        </p:txBody>
      </p:sp>
    </p:spTree>
    <p:extLst>
      <p:ext uri="{BB962C8B-B14F-4D97-AF65-F5344CB8AC3E}">
        <p14:creationId xmlns:p14="http://schemas.microsoft.com/office/powerpoint/2010/main" val="7184719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Mail Box Rule Applied to Insurance Policy Acceptance</a:t>
            </a:r>
            <a:endParaRPr lang="en-US" dirty="0"/>
          </a:p>
        </p:txBody>
      </p:sp>
      <p:sp>
        <p:nvSpPr>
          <p:cNvPr id="3" name="Subtitle 2"/>
          <p:cNvSpPr>
            <a:spLocks noGrp="1"/>
          </p:cNvSpPr>
          <p:nvPr>
            <p:ph type="subTitle" idx="1"/>
          </p:nvPr>
        </p:nvSpPr>
        <p:spPr/>
        <p:txBody>
          <a:bodyPr/>
          <a:lstStyle/>
          <a:p>
            <a:r>
              <a:rPr lang="en-US" dirty="0" smtClean="0"/>
              <a:t>By: Charlie </a:t>
            </a:r>
            <a:r>
              <a:rPr lang="en-US" smtClean="0"/>
              <a:t>Hooker </a:t>
            </a:r>
            <a:r>
              <a:rPr lang="en-US" sz="1000" smtClean="0"/>
              <a:t>of </a:t>
            </a:r>
            <a:r>
              <a:rPr lang="en-US" sz="1000" dirty="0" smtClean="0"/>
              <a:t>Robert Dell</a:t>
            </a:r>
            <a:endParaRPr lang="en-US" dirty="0"/>
          </a:p>
        </p:txBody>
      </p:sp>
    </p:spTree>
    <p:extLst>
      <p:ext uri="{BB962C8B-B14F-4D97-AF65-F5344CB8AC3E}">
        <p14:creationId xmlns:p14="http://schemas.microsoft.com/office/powerpoint/2010/main" val="2747919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a:t>
            </a:r>
            <a:endParaRPr lang="en-US" dirty="0"/>
          </a:p>
        </p:txBody>
      </p:sp>
      <p:sp>
        <p:nvSpPr>
          <p:cNvPr id="3" name="Content Placeholder 2"/>
          <p:cNvSpPr>
            <a:spLocks noGrp="1"/>
          </p:cNvSpPr>
          <p:nvPr>
            <p:ph idx="1"/>
          </p:nvPr>
        </p:nvSpPr>
        <p:spPr>
          <a:xfrm>
            <a:off x="457200" y="1600200"/>
            <a:ext cx="2971800" cy="4525963"/>
          </a:xfrm>
        </p:spPr>
        <p:txBody>
          <a:bodyPr/>
          <a:lstStyle/>
          <a:p>
            <a:r>
              <a:rPr lang="en-US" dirty="0" smtClean="0"/>
              <a:t>This case study deals with the use of insurance</a:t>
            </a:r>
            <a:endParaRPr lang="en-US" dirty="0"/>
          </a:p>
        </p:txBody>
      </p:sp>
      <p:pic>
        <p:nvPicPr>
          <p:cNvPr id="1026" name="Picture 2" descr="http://www.careers-in-finance.com/insuran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2514600"/>
            <a:ext cx="3362325" cy="3486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9898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457200" y="1600200"/>
            <a:ext cx="3733800" cy="4525963"/>
          </a:xfrm>
        </p:spPr>
        <p:txBody>
          <a:bodyPr>
            <a:normAutofit/>
          </a:bodyPr>
          <a:lstStyle/>
          <a:p>
            <a:r>
              <a:rPr lang="en-US" sz="2400" dirty="0" smtClean="0"/>
              <a:t>Traver's auto insurance policy expired March 14. His renewal premium was due March 12, but was not received until March 22. The company claimed that coverage did not begin until payment was received. Traver sued, claiming the policy was valid from the date of postmark</a:t>
            </a:r>
            <a:endParaRPr lang="en-US" sz="2400" dirty="0"/>
          </a:p>
        </p:txBody>
      </p:sp>
      <p:pic>
        <p:nvPicPr>
          <p:cNvPr id="2050" name="Picture 2" descr="https://www.ticketsbite.com/img/expired-insuranc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133600"/>
            <a:ext cx="4114800" cy="2628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2962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Words</a:t>
            </a:r>
            <a:endParaRPr lang="en-US" dirty="0"/>
          </a:p>
        </p:txBody>
      </p:sp>
      <p:sp>
        <p:nvSpPr>
          <p:cNvPr id="3" name="Content Placeholder 2"/>
          <p:cNvSpPr>
            <a:spLocks noGrp="1"/>
          </p:cNvSpPr>
          <p:nvPr>
            <p:ph idx="1"/>
          </p:nvPr>
        </p:nvSpPr>
        <p:spPr>
          <a:xfrm>
            <a:off x="457200" y="1600200"/>
            <a:ext cx="3733800" cy="4525963"/>
          </a:xfrm>
        </p:spPr>
        <p:txBody>
          <a:bodyPr>
            <a:normAutofit/>
          </a:bodyPr>
          <a:lstStyle/>
          <a:p>
            <a:r>
              <a:rPr lang="en-US" sz="2400" dirty="0" smtClean="0"/>
              <a:t>Acceptance- </a:t>
            </a:r>
            <a:r>
              <a:rPr lang="en-US" sz="1800" dirty="0" smtClean="0"/>
              <a:t>In contracts, it occurs when a party to whom an offer has been made agrees to the proposal; in commercial paper, drawee’s promise to pay the obligee of a draft when the instrument is due. </a:t>
            </a:r>
          </a:p>
          <a:p>
            <a:r>
              <a:rPr lang="en-US" sz="2400" dirty="0" smtClean="0"/>
              <a:t>Mail Box- </a:t>
            </a:r>
            <a:r>
              <a:rPr lang="en-US" sz="1800" dirty="0" smtClean="0"/>
              <a:t>Rule-making a written offer or acceptance of offer valid if sent in the mail, with postage, within the time in which the offer must be accepted. The rule may also apply to mailing payments of insurance premiums when due</a:t>
            </a:r>
            <a:endParaRPr lang="en-US" sz="1800" dirty="0"/>
          </a:p>
        </p:txBody>
      </p:sp>
    </p:spTree>
    <p:extLst>
      <p:ext uri="{BB962C8B-B14F-4D97-AF65-F5344CB8AC3E}">
        <p14:creationId xmlns:p14="http://schemas.microsoft.com/office/powerpoint/2010/main" val="861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a:t>
            </a:r>
            <a:endParaRPr lang="en-US" dirty="0"/>
          </a:p>
        </p:txBody>
      </p:sp>
      <p:sp>
        <p:nvSpPr>
          <p:cNvPr id="3" name="Content Placeholder 2"/>
          <p:cNvSpPr>
            <a:spLocks noGrp="1"/>
          </p:cNvSpPr>
          <p:nvPr>
            <p:ph idx="1"/>
          </p:nvPr>
        </p:nvSpPr>
        <p:spPr>
          <a:xfrm>
            <a:off x="457200" y="1600200"/>
            <a:ext cx="3733800" cy="4525963"/>
          </a:xfrm>
        </p:spPr>
        <p:txBody>
          <a:bodyPr>
            <a:normAutofit fontScale="85000" lnSpcReduction="20000"/>
          </a:bodyPr>
          <a:lstStyle/>
          <a:p>
            <a:r>
              <a:rPr lang="en-US" dirty="0" smtClean="0"/>
              <a:t>Given the fact that there was no fraud or negligence on behalf of </a:t>
            </a:r>
            <a:r>
              <a:rPr lang="en-US" dirty="0" err="1" smtClean="0"/>
              <a:t>Traver</a:t>
            </a:r>
            <a:r>
              <a:rPr lang="en-US" dirty="0" smtClean="0"/>
              <a:t>, and the fact that Traver placed the payment in the mail with enough time for it to reach Equity before  the expiration, that in this instance there was a manifest acceptance of the renewal offer.</a:t>
            </a:r>
            <a:endParaRPr lang="en-US"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3048000"/>
            <a:ext cx="27432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77507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2819400"/>
            <a:ext cx="2162175" cy="181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30728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220</Words>
  <Application>Microsoft Office PowerPoint</Application>
  <PresentationFormat>On-screen Show (4:3)</PresentationFormat>
  <Paragraphs>12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Mail Box Rule Applied to Insurance Policy Acceptance</vt:lpstr>
      <vt:lpstr>Topic?</vt:lpstr>
      <vt:lpstr>Summary?</vt:lpstr>
      <vt:lpstr>Key Words</vt:lpstr>
      <vt:lpstr>Decision?</vt:lpstr>
      <vt:lpstr>The End</vt:lpstr>
    </vt:vector>
  </TitlesOfParts>
  <Company>umsd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Mail Box Rule Applied to Insurance Policy Acceptance</dc:title>
  <dc:creator>Charles Hooker</dc:creator>
  <cp:lastModifiedBy>Linda Christensen</cp:lastModifiedBy>
  <cp:revision>4</cp:revision>
  <dcterms:created xsi:type="dcterms:W3CDTF">2013-04-26T17:55:39Z</dcterms:created>
  <dcterms:modified xsi:type="dcterms:W3CDTF">2013-04-30T11:45:27Z</dcterms:modified>
</cp:coreProperties>
</file>