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564" y="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B37F4-4020-4B11-951E-6CE2B26B0DA0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386B1-797C-4216-9B01-5F9F7C51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67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6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2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7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7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9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4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0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6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45000">
              <a:schemeClr val="accent1"/>
            </a:gs>
            <a:gs pos="10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09A81-E394-49CA-B905-B46AE1A89AF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7BD0B-EE2F-40A5-BCB1-3DADF5948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5518" y="45026"/>
            <a:ext cx="668240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Victim of Hacking Into Email</a:t>
            </a:r>
          </a:p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System Has Right to Identity of Hacker</a:t>
            </a:r>
          </a:p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BY: Matthew Seth </a:t>
            </a:r>
            <a:r>
              <a:rPr lang="en-US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Nissenfeld</a:t>
            </a:r>
            <a:endParaRPr lang="en-US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45000">
                    <a:schemeClr val="accent1"/>
                  </a:gs>
                  <a:gs pos="100000">
                    <a:srgbClr val="FFFF00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</a:p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Owen Q. </a:t>
            </a:r>
            <a:r>
              <a:rPr lang="en-US" sz="3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Debalko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45000">
                    <a:schemeClr val="accent1"/>
                  </a:gs>
                  <a:gs pos="100000">
                    <a:srgbClr val="FFFF00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www.salisbury.edu/careerservices/students/images/Email/email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38400"/>
            <a:ext cx="3914775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7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9646"/>
            <a:ext cx="4309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Description!!!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45000">
                    <a:schemeClr val="accent1"/>
                  </a:gs>
                  <a:gs pos="100000">
                    <a:srgbClr val="FFFF00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MatthewNissenfeld21\AppData\Local\Microsoft\Windows\Temporary Internet Files\Content.IE5\32N9HRHW\MC900433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2736"/>
            <a:ext cx="948094" cy="94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00" y="1752600"/>
            <a:ext cx="533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firm </a:t>
            </a:r>
            <a:r>
              <a:rPr lang="en-US" dirty="0" smtClean="0">
                <a:solidFill>
                  <a:srgbClr val="FFFF00"/>
                </a:solidFill>
              </a:rPr>
              <a:t>that </a:t>
            </a:r>
            <a:r>
              <a:rPr lang="en-US" dirty="0">
                <a:solidFill>
                  <a:srgbClr val="FFFF00"/>
                </a:solidFill>
              </a:rPr>
              <a:t>had its secure email system hacked </a:t>
            </a:r>
            <a:r>
              <a:rPr lang="en-US" dirty="0" smtClean="0">
                <a:solidFill>
                  <a:srgbClr val="FFFF00"/>
                </a:solidFill>
              </a:rPr>
              <a:t>could have </a:t>
            </a:r>
            <a:r>
              <a:rPr lang="en-US" dirty="0">
                <a:solidFill>
                  <a:srgbClr val="FFFF00"/>
                </a:solidFill>
              </a:rPr>
              <a:t>the right to </a:t>
            </a:r>
            <a:r>
              <a:rPr lang="en-US" dirty="0" smtClean="0">
                <a:solidFill>
                  <a:srgbClr val="FFFF00"/>
                </a:solidFill>
              </a:rPr>
              <a:t>investigate the </a:t>
            </a:r>
            <a:r>
              <a:rPr lang="en-US" dirty="0">
                <a:solidFill>
                  <a:srgbClr val="FFFF00"/>
                </a:solidFill>
              </a:rPr>
              <a:t>person who sent emails into the hacked </a:t>
            </a:r>
            <a:r>
              <a:rPr lang="en-US" dirty="0" smtClean="0">
                <a:solidFill>
                  <a:srgbClr val="FFFF00"/>
                </a:solidFill>
              </a:rPr>
              <a:t>system, the </a:t>
            </a:r>
            <a:r>
              <a:rPr lang="en-US" dirty="0">
                <a:solidFill>
                  <a:srgbClr val="FFFF00"/>
                </a:solidFill>
              </a:rPr>
              <a:t>sender’s ISP first must notify the hacker of the request so </a:t>
            </a:r>
            <a:r>
              <a:rPr lang="en-US" dirty="0" smtClean="0">
                <a:solidFill>
                  <a:srgbClr val="FFFF00"/>
                </a:solidFill>
              </a:rPr>
              <a:t>they can </a:t>
            </a:r>
            <a:r>
              <a:rPr lang="en-US" dirty="0">
                <a:solidFill>
                  <a:srgbClr val="FFFF00"/>
                </a:solidFill>
              </a:rPr>
              <a:t>volunteer </a:t>
            </a:r>
            <a:r>
              <a:rPr lang="en-US" dirty="0" smtClean="0">
                <a:solidFill>
                  <a:srgbClr val="FFFF00"/>
                </a:solidFill>
              </a:rPr>
              <a:t>at </a:t>
            </a:r>
            <a:r>
              <a:rPr lang="en-US" dirty="0">
                <a:solidFill>
                  <a:srgbClr val="FFFF00"/>
                </a:solidFill>
              </a:rPr>
              <a:t>a court order before </a:t>
            </a:r>
            <a:r>
              <a:rPr lang="en-US" dirty="0" smtClean="0">
                <a:solidFill>
                  <a:srgbClr val="FFFF00"/>
                </a:solidFill>
              </a:rPr>
              <a:t>investigation </a:t>
            </a:r>
            <a:r>
              <a:rPr lang="en-US" dirty="0">
                <a:solidFill>
                  <a:srgbClr val="FFFF00"/>
                </a:solidFill>
              </a:rPr>
              <a:t>is issued.</a:t>
            </a:r>
          </a:p>
        </p:txBody>
      </p:sp>
      <p:pic>
        <p:nvPicPr>
          <p:cNvPr id="1028" name="Picture 4" descr="http://us.123rf.com/400wm/400/400/rtimages/rtimages0711/rtimages071100049/2154825-laptop-with-a-magnifying-glass-concept-of-online-security-and-investig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187" y="3615546"/>
            <a:ext cx="4473626" cy="298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78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1699"/>
            <a:ext cx="5038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Background Info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45000">
                    <a:schemeClr val="accent1"/>
                  </a:gs>
                  <a:gs pos="100000">
                    <a:srgbClr val="FFFF00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783" y="1690316"/>
            <a:ext cx="716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Ludlow is </a:t>
            </a:r>
            <a:r>
              <a:rPr lang="en-US" dirty="0" smtClean="0"/>
              <a:t>the founder </a:t>
            </a:r>
            <a:r>
              <a:rPr lang="en-US" dirty="0"/>
              <a:t>and CEO of </a:t>
            </a:r>
            <a:r>
              <a:rPr lang="en-US" dirty="0" err="1" smtClean="0"/>
              <a:t>Mobilisa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Ludlow sent a personal message to his girlfriend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company wanted to </a:t>
            </a:r>
            <a:r>
              <a:rPr lang="en-US" dirty="0"/>
              <a:t>subpoena the records of TSB to </a:t>
            </a:r>
            <a:r>
              <a:rPr lang="en-US" dirty="0" smtClean="0"/>
              <a:t>get the </a:t>
            </a:r>
            <a:r>
              <a:rPr lang="en-US" dirty="0"/>
              <a:t>identity of John Doe who sent </a:t>
            </a:r>
            <a:r>
              <a:rPr lang="en-US" dirty="0" smtClean="0"/>
              <a:t>the </a:t>
            </a:r>
            <a:r>
              <a:rPr lang="en-US" dirty="0"/>
              <a:t>email. The trial court granted </a:t>
            </a:r>
            <a:r>
              <a:rPr lang="en-US" dirty="0" err="1"/>
              <a:t>Mobilisa’s</a:t>
            </a:r>
            <a:r>
              <a:rPr lang="en-US" dirty="0"/>
              <a:t> request. TSB appealed.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9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3" y="0"/>
            <a:ext cx="34307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5000">
                      <a:schemeClr val="accent1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Decision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45000">
                    <a:schemeClr val="accent1"/>
                  </a:gs>
                  <a:gs pos="100000">
                    <a:srgbClr val="FFFF00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9540" y="830997"/>
            <a:ext cx="502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the requesting party must </a:t>
            </a:r>
            <a:r>
              <a:rPr lang="en-US" sz="2400" dirty="0" smtClean="0">
                <a:solidFill>
                  <a:schemeClr val="accent1"/>
                </a:solidFill>
              </a:rPr>
              <a:t>show that </a:t>
            </a:r>
            <a:r>
              <a:rPr lang="en-US" sz="2400" dirty="0">
                <a:solidFill>
                  <a:schemeClr val="accent1"/>
                </a:solidFill>
              </a:rPr>
              <a:t>the </a:t>
            </a:r>
            <a:r>
              <a:rPr lang="en-US" sz="2400" dirty="0" smtClean="0">
                <a:solidFill>
                  <a:schemeClr val="accent1"/>
                </a:solidFill>
              </a:rPr>
              <a:t> anonymous internet speaker </a:t>
            </a:r>
            <a:r>
              <a:rPr lang="en-US" sz="2400" dirty="0">
                <a:solidFill>
                  <a:schemeClr val="accent1"/>
                </a:solidFill>
              </a:rPr>
              <a:t>has been given notice and had the </a:t>
            </a:r>
            <a:r>
              <a:rPr lang="en-US" sz="2400" dirty="0" smtClean="0">
                <a:solidFill>
                  <a:schemeClr val="accent1"/>
                </a:solidFill>
              </a:rPr>
              <a:t>chance to answer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Mobilisa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doesn’t have </a:t>
            </a:r>
            <a:r>
              <a:rPr lang="en-US" sz="2400" dirty="0">
                <a:solidFill>
                  <a:srgbClr val="FFFF00"/>
                </a:solidFill>
              </a:rPr>
              <a:t>to show that it was damaged by the anonymous email </a:t>
            </a:r>
            <a:r>
              <a:rPr lang="en-US" sz="2400" dirty="0" smtClean="0">
                <a:solidFill>
                  <a:srgbClr val="FFFF00"/>
                </a:solidFill>
              </a:rPr>
              <a:t>to </a:t>
            </a:r>
            <a:r>
              <a:rPr lang="en-US" sz="2400" dirty="0">
                <a:solidFill>
                  <a:srgbClr val="FFFF00"/>
                </a:solidFill>
              </a:rPr>
              <a:t>have the right of discovery under federal law that </a:t>
            </a:r>
            <a:r>
              <a:rPr lang="en-US" sz="2400" dirty="0" smtClean="0">
                <a:solidFill>
                  <a:srgbClr val="FFFF00"/>
                </a:solidFill>
              </a:rPr>
              <a:t>counteracts </a:t>
            </a:r>
            <a:r>
              <a:rPr lang="en-US" sz="2400" dirty="0">
                <a:solidFill>
                  <a:srgbClr val="FFFF00"/>
                </a:solidFill>
              </a:rPr>
              <a:t>unauthorized access to stored communications.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www.neotoday.org/wp-content/uploads/gavel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4999"/>
            <a:ext cx="2042090" cy="153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128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Nissenfeld</dc:creator>
  <cp:lastModifiedBy>Linda Christensen</cp:lastModifiedBy>
  <cp:revision>8</cp:revision>
  <dcterms:created xsi:type="dcterms:W3CDTF">2014-02-04T17:59:04Z</dcterms:created>
  <dcterms:modified xsi:type="dcterms:W3CDTF">2014-02-19T17:23:17Z</dcterms:modified>
</cp:coreProperties>
</file>