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9AB916-9B73-4073-8F22-7B073661ABAE}" type="datetimeFigureOut">
              <a:rPr lang="en-US" smtClean="0"/>
              <a:t>3/19/2013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B4700D-97C7-4F49-A4B8-67E261CC2748}" type="slidenum">
              <a:rPr lang="en-US" smtClean="0"/>
              <a:t>‹#›</a:t>
            </a:fld>
            <a:endParaRPr lang="en-US" dirty="0"/>
          </a:p>
        </p:txBody>
      </p:sp>
    </p:spTree>
    <p:extLst>
      <p:ext uri="{BB962C8B-B14F-4D97-AF65-F5344CB8AC3E}">
        <p14:creationId xmlns:p14="http://schemas.microsoft.com/office/powerpoint/2010/main" val="1541362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B4700D-97C7-4F49-A4B8-67E261CC2748}" type="slidenum">
              <a:rPr lang="en-US" smtClean="0"/>
              <a:t>2</a:t>
            </a:fld>
            <a:endParaRPr lang="en-US" dirty="0"/>
          </a:p>
        </p:txBody>
      </p:sp>
    </p:spTree>
    <p:extLst>
      <p:ext uri="{BB962C8B-B14F-4D97-AF65-F5344CB8AC3E}">
        <p14:creationId xmlns:p14="http://schemas.microsoft.com/office/powerpoint/2010/main" val="4212568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4290E2-FC68-44B9-B339-EA1B74E72455}" type="datetimeFigureOut">
              <a:rPr lang="en-US" smtClean="0"/>
              <a:t>3/19/2013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82BDF9-5E2D-44B3-8668-D614FD93169C}" type="slidenum">
              <a:rPr lang="en-US" smtClean="0"/>
              <a:t>‹#›</a:t>
            </a:fld>
            <a:endParaRPr lang="en-US" dirty="0"/>
          </a:p>
        </p:txBody>
      </p:sp>
    </p:spTree>
    <p:extLst>
      <p:ext uri="{BB962C8B-B14F-4D97-AF65-F5344CB8AC3E}">
        <p14:creationId xmlns:p14="http://schemas.microsoft.com/office/powerpoint/2010/main" val="1255175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290E2-FC68-44B9-B339-EA1B74E72455}" type="datetimeFigureOut">
              <a:rPr lang="en-US" smtClean="0"/>
              <a:t>3/19/2013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82BDF9-5E2D-44B3-8668-D614FD93169C}" type="slidenum">
              <a:rPr lang="en-US" smtClean="0"/>
              <a:t>‹#›</a:t>
            </a:fld>
            <a:endParaRPr lang="en-US" dirty="0"/>
          </a:p>
        </p:txBody>
      </p:sp>
    </p:spTree>
    <p:extLst>
      <p:ext uri="{BB962C8B-B14F-4D97-AF65-F5344CB8AC3E}">
        <p14:creationId xmlns:p14="http://schemas.microsoft.com/office/powerpoint/2010/main" val="2763821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290E2-FC68-44B9-B339-EA1B74E72455}" type="datetimeFigureOut">
              <a:rPr lang="en-US" smtClean="0"/>
              <a:t>3/19/2013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82BDF9-5E2D-44B3-8668-D614FD93169C}" type="slidenum">
              <a:rPr lang="en-US" smtClean="0"/>
              <a:t>‹#›</a:t>
            </a:fld>
            <a:endParaRPr lang="en-US" dirty="0"/>
          </a:p>
        </p:txBody>
      </p:sp>
    </p:spTree>
    <p:extLst>
      <p:ext uri="{BB962C8B-B14F-4D97-AF65-F5344CB8AC3E}">
        <p14:creationId xmlns:p14="http://schemas.microsoft.com/office/powerpoint/2010/main" val="936291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290E2-FC68-44B9-B339-EA1B74E72455}" type="datetimeFigureOut">
              <a:rPr lang="en-US" smtClean="0"/>
              <a:t>3/19/2013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82BDF9-5E2D-44B3-8668-D614FD93169C}" type="slidenum">
              <a:rPr lang="en-US" smtClean="0"/>
              <a:t>‹#›</a:t>
            </a:fld>
            <a:endParaRPr lang="en-US" dirty="0"/>
          </a:p>
        </p:txBody>
      </p:sp>
    </p:spTree>
    <p:extLst>
      <p:ext uri="{BB962C8B-B14F-4D97-AF65-F5344CB8AC3E}">
        <p14:creationId xmlns:p14="http://schemas.microsoft.com/office/powerpoint/2010/main" val="4201436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4290E2-FC68-44B9-B339-EA1B74E72455}" type="datetimeFigureOut">
              <a:rPr lang="en-US" smtClean="0"/>
              <a:t>3/19/2013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82BDF9-5E2D-44B3-8668-D614FD93169C}" type="slidenum">
              <a:rPr lang="en-US" smtClean="0"/>
              <a:t>‹#›</a:t>
            </a:fld>
            <a:endParaRPr lang="en-US" dirty="0"/>
          </a:p>
        </p:txBody>
      </p:sp>
    </p:spTree>
    <p:extLst>
      <p:ext uri="{BB962C8B-B14F-4D97-AF65-F5344CB8AC3E}">
        <p14:creationId xmlns:p14="http://schemas.microsoft.com/office/powerpoint/2010/main" val="1436658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4290E2-FC68-44B9-B339-EA1B74E72455}" type="datetimeFigureOut">
              <a:rPr lang="en-US" smtClean="0"/>
              <a:t>3/19/2013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782BDF9-5E2D-44B3-8668-D614FD93169C}" type="slidenum">
              <a:rPr lang="en-US" smtClean="0"/>
              <a:t>‹#›</a:t>
            </a:fld>
            <a:endParaRPr lang="en-US" dirty="0"/>
          </a:p>
        </p:txBody>
      </p:sp>
    </p:spTree>
    <p:extLst>
      <p:ext uri="{BB962C8B-B14F-4D97-AF65-F5344CB8AC3E}">
        <p14:creationId xmlns:p14="http://schemas.microsoft.com/office/powerpoint/2010/main" val="4114126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4290E2-FC68-44B9-B339-EA1B74E72455}" type="datetimeFigureOut">
              <a:rPr lang="en-US" smtClean="0"/>
              <a:t>3/19/2013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782BDF9-5E2D-44B3-8668-D614FD93169C}" type="slidenum">
              <a:rPr lang="en-US" smtClean="0"/>
              <a:t>‹#›</a:t>
            </a:fld>
            <a:endParaRPr lang="en-US" dirty="0"/>
          </a:p>
        </p:txBody>
      </p:sp>
    </p:spTree>
    <p:extLst>
      <p:ext uri="{BB962C8B-B14F-4D97-AF65-F5344CB8AC3E}">
        <p14:creationId xmlns:p14="http://schemas.microsoft.com/office/powerpoint/2010/main" val="2404212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4290E2-FC68-44B9-B339-EA1B74E72455}" type="datetimeFigureOut">
              <a:rPr lang="en-US" smtClean="0"/>
              <a:t>3/19/2013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782BDF9-5E2D-44B3-8668-D614FD93169C}" type="slidenum">
              <a:rPr lang="en-US" smtClean="0"/>
              <a:t>‹#›</a:t>
            </a:fld>
            <a:endParaRPr lang="en-US" dirty="0"/>
          </a:p>
        </p:txBody>
      </p:sp>
    </p:spTree>
    <p:extLst>
      <p:ext uri="{BB962C8B-B14F-4D97-AF65-F5344CB8AC3E}">
        <p14:creationId xmlns:p14="http://schemas.microsoft.com/office/powerpoint/2010/main" val="714972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290E2-FC68-44B9-B339-EA1B74E72455}" type="datetimeFigureOut">
              <a:rPr lang="en-US" smtClean="0"/>
              <a:t>3/19/2013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782BDF9-5E2D-44B3-8668-D614FD93169C}" type="slidenum">
              <a:rPr lang="en-US" smtClean="0"/>
              <a:t>‹#›</a:t>
            </a:fld>
            <a:endParaRPr lang="en-US" dirty="0"/>
          </a:p>
        </p:txBody>
      </p:sp>
    </p:spTree>
    <p:extLst>
      <p:ext uri="{BB962C8B-B14F-4D97-AF65-F5344CB8AC3E}">
        <p14:creationId xmlns:p14="http://schemas.microsoft.com/office/powerpoint/2010/main" val="133648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4290E2-FC68-44B9-B339-EA1B74E72455}" type="datetimeFigureOut">
              <a:rPr lang="en-US" smtClean="0"/>
              <a:t>3/19/2013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782BDF9-5E2D-44B3-8668-D614FD93169C}" type="slidenum">
              <a:rPr lang="en-US" smtClean="0"/>
              <a:t>‹#›</a:t>
            </a:fld>
            <a:endParaRPr lang="en-US" dirty="0"/>
          </a:p>
        </p:txBody>
      </p:sp>
    </p:spTree>
    <p:extLst>
      <p:ext uri="{BB962C8B-B14F-4D97-AF65-F5344CB8AC3E}">
        <p14:creationId xmlns:p14="http://schemas.microsoft.com/office/powerpoint/2010/main" val="4200631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4290E2-FC68-44B9-B339-EA1B74E72455}" type="datetimeFigureOut">
              <a:rPr lang="en-US" smtClean="0"/>
              <a:t>3/19/2013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782BDF9-5E2D-44B3-8668-D614FD93169C}" type="slidenum">
              <a:rPr lang="en-US" smtClean="0"/>
              <a:t>‹#›</a:t>
            </a:fld>
            <a:endParaRPr lang="en-US" dirty="0"/>
          </a:p>
        </p:txBody>
      </p:sp>
    </p:spTree>
    <p:extLst>
      <p:ext uri="{BB962C8B-B14F-4D97-AF65-F5344CB8AC3E}">
        <p14:creationId xmlns:p14="http://schemas.microsoft.com/office/powerpoint/2010/main" val="1563975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290E2-FC68-44B9-B339-EA1B74E72455}" type="datetimeFigureOut">
              <a:rPr lang="en-US" smtClean="0"/>
              <a:t>3/19/2013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82BDF9-5E2D-44B3-8668-D614FD93169C}" type="slidenum">
              <a:rPr lang="en-US" smtClean="0"/>
              <a:t>‹#›</a:t>
            </a:fld>
            <a:endParaRPr lang="en-US" dirty="0"/>
          </a:p>
        </p:txBody>
      </p:sp>
    </p:spTree>
    <p:extLst>
      <p:ext uri="{BB962C8B-B14F-4D97-AF65-F5344CB8AC3E}">
        <p14:creationId xmlns:p14="http://schemas.microsoft.com/office/powerpoint/2010/main" val="2264062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Unjust_enrichment" TargetMode="External"/><Relationship Id="rId2" Type="http://schemas.openxmlformats.org/officeDocument/2006/relationships/hyperlink" Target="http://www.wadsworth.com/cgi-wadsworth/course_products_wp.pl?fid=M20b&amp;product_isbn_issn=9780538445887&amp;token=2B81BC5F565C901B7FF15834C04015978B47703E3957C4A0D71F07C52FCD1D4123EAC1FB843020D969ED70750AC7FAB7" TargetMode="External"/><Relationship Id="rId1" Type="http://schemas.openxmlformats.org/officeDocument/2006/relationships/slideLayout" Target="../slideLayouts/slideLayout2.xml"/><Relationship Id="rId4" Type="http://schemas.openxmlformats.org/officeDocument/2006/relationships/hyperlink" Target="http://umblaw.wikispaces.com/6-+Case+Study+Updat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1470025"/>
          </a:xfrm>
        </p:spPr>
        <p:txBody>
          <a:bodyPr/>
          <a:lstStyle/>
          <a:p>
            <a:r>
              <a:rPr lang="en-US" dirty="0" smtClean="0">
                <a:solidFill>
                  <a:srgbClr val="FFFF00"/>
                </a:solidFill>
              </a:rPr>
              <a:t>Mike Tyson’s Ear Biting</a:t>
            </a:r>
            <a:endParaRPr lang="en-US" dirty="0">
              <a:solidFill>
                <a:srgbClr val="FFFF00"/>
              </a:solidFill>
            </a:endParaRPr>
          </a:p>
        </p:txBody>
      </p:sp>
      <p:sp>
        <p:nvSpPr>
          <p:cNvPr id="3" name="Subtitle 2"/>
          <p:cNvSpPr>
            <a:spLocks noGrp="1"/>
          </p:cNvSpPr>
          <p:nvPr>
            <p:ph type="subTitle" idx="1"/>
          </p:nvPr>
        </p:nvSpPr>
        <p:spPr>
          <a:xfrm>
            <a:off x="1168497" y="2133600"/>
            <a:ext cx="6400800" cy="1752600"/>
          </a:xfrm>
        </p:spPr>
        <p:txBody>
          <a:bodyPr/>
          <a:lstStyle/>
          <a:p>
            <a:r>
              <a:rPr lang="en-US" dirty="0" smtClean="0">
                <a:solidFill>
                  <a:srgbClr val="FFFF00"/>
                </a:solidFill>
              </a:rPr>
              <a:t>By: Charlie Hooker and Bobby Dell</a:t>
            </a:r>
            <a:endParaRPr lang="en-US" dirty="0">
              <a:solidFill>
                <a:srgbClr val="FFFF00"/>
              </a:solidFill>
            </a:endParaRPr>
          </a:p>
        </p:txBody>
      </p:sp>
      <p:pic>
        <p:nvPicPr>
          <p:cNvPr id="1033" name="Picture 9" descr="http://www.onlineworldofwrestling.com/wp-content/uploads/2012/12/Mike-Tyson-pictu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124200"/>
            <a:ext cx="2794194" cy="3276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657600" y="6488668"/>
            <a:ext cx="2286000" cy="369332"/>
          </a:xfrm>
          <a:prstGeom prst="rect">
            <a:avLst/>
          </a:prstGeom>
          <a:noFill/>
        </p:spPr>
        <p:txBody>
          <a:bodyPr wrap="square" rtlCol="0">
            <a:spAutoFit/>
          </a:bodyPr>
          <a:lstStyle/>
          <a:p>
            <a:r>
              <a:rPr lang="en-US" dirty="0" smtClean="0">
                <a:solidFill>
                  <a:srgbClr val="FFFF00"/>
                </a:solidFill>
              </a:rPr>
              <a:t>Mike Tyson</a:t>
            </a:r>
            <a:endParaRPr lang="en-US" dirty="0">
              <a:solidFill>
                <a:srgbClr val="FFFF00"/>
              </a:solidFill>
            </a:endParaRPr>
          </a:p>
        </p:txBody>
      </p:sp>
    </p:spTree>
    <p:extLst>
      <p:ext uri="{BB962C8B-B14F-4D97-AF65-F5344CB8AC3E}">
        <p14:creationId xmlns:p14="http://schemas.microsoft.com/office/powerpoint/2010/main" val="335671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Summary of the Case</a:t>
            </a:r>
            <a:endParaRPr lang="en-US" dirty="0">
              <a:solidFill>
                <a:srgbClr val="FFFF00"/>
              </a:solidFill>
            </a:endParaRPr>
          </a:p>
        </p:txBody>
      </p:sp>
      <p:sp>
        <p:nvSpPr>
          <p:cNvPr id="3" name="Content Placeholder 2"/>
          <p:cNvSpPr>
            <a:spLocks noGrp="1"/>
          </p:cNvSpPr>
          <p:nvPr>
            <p:ph idx="1"/>
          </p:nvPr>
        </p:nvSpPr>
        <p:spPr>
          <a:xfrm>
            <a:off x="152400" y="1524000"/>
            <a:ext cx="4343400" cy="4191000"/>
          </a:xfrm>
        </p:spPr>
        <p:txBody>
          <a:bodyPr>
            <a:noAutofit/>
          </a:bodyPr>
          <a:lstStyle/>
          <a:p>
            <a:r>
              <a:rPr lang="en-US" sz="2400" dirty="0" smtClean="0">
                <a:solidFill>
                  <a:srgbClr val="FFFF00"/>
                </a:solidFill>
              </a:rPr>
              <a:t>The viewers who paid for the Tyson-Holyfield fight sued Tyson, fight promoters, and telecasters because Tyson was disqualified for biting Holyfield’s ear off. Viewers claimed that breach of contract, breach of implied covenant of good faith and fear dealing, unjust enrichment, breach of express, fraud, and other accounts of misconduct. The trial was dismissed.</a:t>
            </a:r>
            <a:endParaRPr lang="en-US" sz="2400" dirty="0">
              <a:solidFill>
                <a:srgbClr val="FFFF00"/>
              </a:solidFill>
            </a:endParaRPr>
          </a:p>
        </p:txBody>
      </p:sp>
      <p:pic>
        <p:nvPicPr>
          <p:cNvPr id="2050" name="Picture 2" descr="http://lcweb2.loc.gov/service/pnp/gsc/5a18000/5a18900/5a18973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2917" y="2209800"/>
            <a:ext cx="3875313" cy="304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137430" y="5715000"/>
            <a:ext cx="2590800" cy="369332"/>
          </a:xfrm>
          <a:prstGeom prst="rect">
            <a:avLst/>
          </a:prstGeom>
          <a:noFill/>
        </p:spPr>
        <p:txBody>
          <a:bodyPr wrap="square" rtlCol="0">
            <a:spAutoFit/>
          </a:bodyPr>
          <a:lstStyle/>
          <a:p>
            <a:r>
              <a:rPr lang="en-US" dirty="0" smtClean="0">
                <a:solidFill>
                  <a:srgbClr val="FFFF00"/>
                </a:solidFill>
              </a:rPr>
              <a:t>Audience</a:t>
            </a:r>
            <a:endParaRPr lang="en-US" dirty="0">
              <a:solidFill>
                <a:srgbClr val="FFFF00"/>
              </a:solidFill>
            </a:endParaRPr>
          </a:p>
        </p:txBody>
      </p:sp>
    </p:spTree>
    <p:extLst>
      <p:ext uri="{BB962C8B-B14F-4D97-AF65-F5344CB8AC3E}">
        <p14:creationId xmlns:p14="http://schemas.microsoft.com/office/powerpoint/2010/main" val="20222407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Key Words</a:t>
            </a:r>
            <a:endParaRPr lang="en-US" dirty="0">
              <a:solidFill>
                <a:srgbClr val="FFFF00"/>
              </a:solidFill>
            </a:endParaRPr>
          </a:p>
        </p:txBody>
      </p:sp>
      <p:sp>
        <p:nvSpPr>
          <p:cNvPr id="3" name="Content Placeholder 2"/>
          <p:cNvSpPr>
            <a:spLocks noGrp="1"/>
          </p:cNvSpPr>
          <p:nvPr>
            <p:ph idx="1"/>
          </p:nvPr>
        </p:nvSpPr>
        <p:spPr>
          <a:xfrm>
            <a:off x="457200" y="1600200"/>
            <a:ext cx="3962400" cy="4876800"/>
          </a:xfrm>
        </p:spPr>
        <p:txBody>
          <a:bodyPr>
            <a:normAutofit fontScale="92500" lnSpcReduction="20000"/>
          </a:bodyPr>
          <a:lstStyle/>
          <a:p>
            <a:r>
              <a:rPr lang="en-US" sz="2400" dirty="0" smtClean="0">
                <a:solidFill>
                  <a:srgbClr val="FFFF00"/>
                </a:solidFill>
              </a:rPr>
              <a:t>Privity-</a:t>
            </a:r>
            <a:r>
              <a:rPr lang="en-US" sz="1600" dirty="0" smtClean="0">
                <a:solidFill>
                  <a:srgbClr val="FFFF00"/>
                </a:solidFill>
              </a:rPr>
              <a:t> Relationship or connection between parties to a legally binding agreement. </a:t>
            </a:r>
          </a:p>
          <a:p>
            <a:endParaRPr lang="en-US" sz="1600" dirty="0" smtClean="0">
              <a:solidFill>
                <a:srgbClr val="FFFF00"/>
              </a:solidFill>
            </a:endParaRPr>
          </a:p>
          <a:p>
            <a:r>
              <a:rPr lang="en-US" sz="2400" dirty="0" smtClean="0">
                <a:solidFill>
                  <a:srgbClr val="FFFF00"/>
                </a:solidFill>
              </a:rPr>
              <a:t>Breach-</a:t>
            </a:r>
            <a:r>
              <a:rPr lang="en-US" sz="1600" dirty="0" smtClean="0">
                <a:solidFill>
                  <a:srgbClr val="FFFF00"/>
                </a:solidFill>
              </a:rPr>
              <a:t> Failure to provide complete performance of contractual obligations.</a:t>
            </a:r>
          </a:p>
          <a:p>
            <a:endParaRPr lang="en-US" sz="1600" dirty="0" smtClean="0">
              <a:solidFill>
                <a:srgbClr val="FFFF00"/>
              </a:solidFill>
            </a:endParaRPr>
          </a:p>
          <a:p>
            <a:r>
              <a:rPr lang="en-US" sz="2400" dirty="0" smtClean="0">
                <a:solidFill>
                  <a:srgbClr val="FFFF00"/>
                </a:solidFill>
              </a:rPr>
              <a:t>Fraud-</a:t>
            </a:r>
            <a:r>
              <a:rPr lang="en-US" sz="1600" dirty="0" smtClean="0">
                <a:solidFill>
                  <a:srgbClr val="FFFF00"/>
                </a:solidFill>
              </a:rPr>
              <a:t> Intentional misrepresentation of existing important fact.</a:t>
            </a:r>
          </a:p>
          <a:p>
            <a:endParaRPr lang="en-US" sz="1600" dirty="0" smtClean="0">
              <a:solidFill>
                <a:srgbClr val="FFFF00"/>
              </a:solidFill>
            </a:endParaRPr>
          </a:p>
          <a:p>
            <a:r>
              <a:rPr lang="en-US" sz="2400" dirty="0" smtClean="0">
                <a:solidFill>
                  <a:srgbClr val="FFFF00"/>
                </a:solidFill>
              </a:rPr>
              <a:t>Warranties-</a:t>
            </a:r>
            <a:r>
              <a:rPr lang="en-US" sz="1600" dirty="0" smtClean="0">
                <a:solidFill>
                  <a:srgbClr val="FFFF00"/>
                </a:solidFill>
              </a:rPr>
              <a:t> Statement about the products, qualities, or performance that the seller assures the buyer is true.</a:t>
            </a:r>
          </a:p>
          <a:p>
            <a:endParaRPr lang="en-US" sz="1600" dirty="0" smtClean="0">
              <a:solidFill>
                <a:srgbClr val="FFFF00"/>
              </a:solidFill>
            </a:endParaRPr>
          </a:p>
          <a:p>
            <a:r>
              <a:rPr lang="en-US" sz="2400" dirty="0" smtClean="0">
                <a:solidFill>
                  <a:srgbClr val="FFFF00"/>
                </a:solidFill>
              </a:rPr>
              <a:t>Unjust enrichment- </a:t>
            </a:r>
            <a:r>
              <a:rPr lang="en-US" sz="1600" dirty="0" smtClean="0">
                <a:solidFill>
                  <a:srgbClr val="FFFF00"/>
                </a:solidFill>
                <a:effectLst/>
              </a:rPr>
              <a:t>where one person is unjustly or by chance enriched at the expense of another, and an obligation to make </a:t>
            </a:r>
            <a:r>
              <a:rPr lang="en-US" sz="1600" dirty="0" smtClean="0">
                <a:solidFill>
                  <a:srgbClr val="FFFF00"/>
                </a:solidFill>
              </a:rPr>
              <a:t>restitution</a:t>
            </a:r>
            <a:r>
              <a:rPr lang="en-US" sz="1600" dirty="0" smtClean="0">
                <a:solidFill>
                  <a:srgbClr val="FFFF00"/>
                </a:solidFill>
                <a:effectLst/>
              </a:rPr>
              <a:t> arises, regardless of liability for wrongdoing.</a:t>
            </a:r>
            <a:endParaRPr lang="en-US" sz="1600" dirty="0">
              <a:solidFill>
                <a:srgbClr val="FFFF00"/>
              </a:solidFill>
            </a:endParaRPr>
          </a:p>
        </p:txBody>
      </p:sp>
      <p:pic>
        <p:nvPicPr>
          <p:cNvPr id="3074" name="Picture 2" descr="http://www.boxnews.com.ua/photos/452/Evander-Holyfield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3099" y="1981200"/>
            <a:ext cx="2857500" cy="3352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781249" y="5524226"/>
            <a:ext cx="1981200" cy="369332"/>
          </a:xfrm>
          <a:prstGeom prst="rect">
            <a:avLst/>
          </a:prstGeom>
          <a:noFill/>
        </p:spPr>
        <p:txBody>
          <a:bodyPr wrap="square" rtlCol="0">
            <a:spAutoFit/>
          </a:bodyPr>
          <a:lstStyle/>
          <a:p>
            <a:r>
              <a:rPr lang="en-US" dirty="0" smtClean="0">
                <a:solidFill>
                  <a:srgbClr val="FFFF00"/>
                </a:solidFill>
              </a:rPr>
              <a:t>Evander Holyfield</a:t>
            </a:r>
            <a:endParaRPr lang="en-US" dirty="0">
              <a:solidFill>
                <a:srgbClr val="FFFF00"/>
              </a:solidFill>
            </a:endParaRPr>
          </a:p>
        </p:txBody>
      </p:sp>
    </p:spTree>
    <p:extLst>
      <p:ext uri="{BB962C8B-B14F-4D97-AF65-F5344CB8AC3E}">
        <p14:creationId xmlns:p14="http://schemas.microsoft.com/office/powerpoint/2010/main" val="2775971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Decision </a:t>
            </a:r>
            <a:endParaRPr lang="en-US" dirty="0">
              <a:solidFill>
                <a:srgbClr val="FFFF00"/>
              </a:solidFill>
            </a:endParaRPr>
          </a:p>
        </p:txBody>
      </p:sp>
      <p:sp>
        <p:nvSpPr>
          <p:cNvPr id="3" name="Content Placeholder 2"/>
          <p:cNvSpPr>
            <a:spLocks noGrp="1"/>
          </p:cNvSpPr>
          <p:nvPr>
            <p:ph idx="1"/>
          </p:nvPr>
        </p:nvSpPr>
        <p:spPr>
          <a:xfrm>
            <a:off x="457200" y="1600200"/>
            <a:ext cx="3581400" cy="3276599"/>
          </a:xfrm>
        </p:spPr>
        <p:txBody>
          <a:bodyPr>
            <a:noAutofit/>
          </a:bodyPr>
          <a:lstStyle/>
          <a:p>
            <a:r>
              <a:rPr lang="en-US" sz="2400" dirty="0" smtClean="0">
                <a:solidFill>
                  <a:srgbClr val="FFFF00"/>
                </a:solidFill>
              </a:rPr>
              <a:t>The plaintiffs are not in privity with the defendants, and the claims are in third party were rejected by the lower court as “contrived”. The information in the case could not be understood as a fight and ending in disqualification. </a:t>
            </a:r>
            <a:endParaRPr lang="en-US" sz="2400" dirty="0">
              <a:solidFill>
                <a:srgbClr val="FFFF00"/>
              </a:solidFill>
            </a:endParaRPr>
          </a:p>
        </p:txBody>
      </p:sp>
      <p:pic>
        <p:nvPicPr>
          <p:cNvPr id="4098" name="Picture 2" descr="http://www.definingcanada.ca/wp-content/uploads/2010/09/case-closed-stamp.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2743200"/>
            <a:ext cx="1952625"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5952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Sources</a:t>
            </a:r>
            <a:endParaRPr lang="en-US" dirty="0">
              <a:solidFill>
                <a:srgbClr val="FFFF00"/>
              </a:solidFill>
            </a:endParaRPr>
          </a:p>
        </p:txBody>
      </p:sp>
      <p:sp>
        <p:nvSpPr>
          <p:cNvPr id="3" name="Content Placeholder 2"/>
          <p:cNvSpPr>
            <a:spLocks noGrp="1"/>
          </p:cNvSpPr>
          <p:nvPr>
            <p:ph idx="1"/>
          </p:nvPr>
        </p:nvSpPr>
        <p:spPr/>
        <p:txBody>
          <a:bodyPr/>
          <a:lstStyle/>
          <a:p>
            <a:r>
              <a:rPr lang="en-US" sz="1600" dirty="0" smtClean="0">
                <a:hlinkClick r:id="rId2"/>
              </a:rPr>
              <a:t>http://www.wadsworth.com/cgi-wadsworth/course_products_wp.pl?fid=M20b&amp;product_isbn_issn=9780538445887&amp;token=2B81BC5F565C901B7FF15834C04015978B47703E3957C4A0D71F07C52FCD1D4123EAC1FB843020D969ED70750AC7FAB7</a:t>
            </a:r>
            <a:endParaRPr lang="en-US" sz="1600" dirty="0" smtClean="0"/>
          </a:p>
          <a:p>
            <a:endParaRPr lang="en-US" sz="1600" dirty="0" smtClean="0">
              <a:hlinkClick r:id="rId3"/>
            </a:endParaRPr>
          </a:p>
          <a:p>
            <a:r>
              <a:rPr lang="en-US" sz="1600" dirty="0" smtClean="0">
                <a:hlinkClick r:id="rId3"/>
              </a:rPr>
              <a:t>http://en.wikipedia.org/wiki/Unjust_enrichment</a:t>
            </a:r>
            <a:endParaRPr lang="en-US" sz="1600" dirty="0" smtClean="0"/>
          </a:p>
          <a:p>
            <a:endParaRPr lang="en-US" sz="1600" dirty="0" smtClean="0">
              <a:hlinkClick r:id="rId4"/>
            </a:endParaRPr>
          </a:p>
          <a:p>
            <a:r>
              <a:rPr lang="en-US" sz="1600" dirty="0" smtClean="0">
                <a:hlinkClick r:id="rId4"/>
              </a:rPr>
              <a:t>http://umblaw.wikispaces.com/6-+Case+Study+Update</a:t>
            </a:r>
            <a:endParaRPr lang="en-US" sz="1600" dirty="0" smtClean="0"/>
          </a:p>
          <a:p>
            <a:endParaRPr lang="en-US" sz="1600" dirty="0"/>
          </a:p>
          <a:p>
            <a:endParaRPr lang="en-US" sz="1600" dirty="0" smtClean="0"/>
          </a:p>
          <a:p>
            <a:endParaRPr lang="en-US" sz="1600" dirty="0" smtClean="0"/>
          </a:p>
          <a:p>
            <a:endParaRPr lang="en-US" dirty="0"/>
          </a:p>
        </p:txBody>
      </p:sp>
    </p:spTree>
    <p:extLst>
      <p:ext uri="{BB962C8B-B14F-4D97-AF65-F5344CB8AC3E}">
        <p14:creationId xmlns:p14="http://schemas.microsoft.com/office/powerpoint/2010/main" val="3322744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36</TotalTime>
  <Words>224</Words>
  <Application>Microsoft Office PowerPoint</Application>
  <PresentationFormat>On-screen Show (4:3)</PresentationFormat>
  <Paragraphs>28</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Mike Tyson’s Ear Biting</vt:lpstr>
      <vt:lpstr>Summary of the Case</vt:lpstr>
      <vt:lpstr>Key Words</vt:lpstr>
      <vt:lpstr>Decision </vt:lpstr>
      <vt:lpstr>Sources</vt:lpstr>
    </vt:vector>
  </TitlesOfParts>
  <Company>umsd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Mike Tyson’s Ear Biting</dc:title>
  <dc:creator>Charles Hooker</dc:creator>
  <cp:lastModifiedBy>Linda Christensen</cp:lastModifiedBy>
  <cp:revision>4</cp:revision>
  <dcterms:created xsi:type="dcterms:W3CDTF">2013-03-15T17:36:10Z</dcterms:created>
  <dcterms:modified xsi:type="dcterms:W3CDTF">2013-03-19T13:30:12Z</dcterms:modified>
</cp:coreProperties>
</file>