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1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49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9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0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58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414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40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60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26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6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E9361-EAF1-4E4B-A10C-3C9729066E2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B8323-4F7D-43E7-B8EC-86131BB0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6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OSHA Regulations Not Standard of Care Owed by Independent Contractor Contract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Nick Hildebrand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s://encrypted-tbn1.gstatic.com/images?q=tbn:ANd9GcSIJ1vkTYFk5rjbUOHBr5sVKvB8PSCCa9Gz71xDAX0dJQmAXZ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81400"/>
            <a:ext cx="3535440" cy="235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63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800" cy="639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Description: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 plumbers negligence resulted in a fire that caused damages in a restaurant. The plumber was working on a water pipe when his propane torch caused a fire that resulted in $1 million dollars in damages. The Plaintiff alleged that the plumbers negligent performance of plumbing services are a breach of express or implied warranty to perform services free from </a:t>
            </a:r>
            <a:r>
              <a:rPr lang="en-US" sz="2400" dirty="0" smtClean="0">
                <a:solidFill>
                  <a:schemeClr val="bg1"/>
                </a:solidFill>
              </a:rPr>
              <a:t>defects.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038600"/>
            <a:ext cx="3639705" cy="2413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982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Keywords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u="sng" dirty="0" smtClean="0">
                <a:solidFill>
                  <a:schemeClr val="bg1"/>
                </a:solidFill>
              </a:rPr>
              <a:t>Breach: </a:t>
            </a:r>
            <a:r>
              <a:rPr lang="en-US" sz="2400" dirty="0" smtClean="0">
                <a:solidFill>
                  <a:schemeClr val="bg1"/>
                </a:solidFill>
              </a:rPr>
              <a:t>an infraction or violation of law </a:t>
            </a:r>
          </a:p>
          <a:p>
            <a:pPr marL="0" indent="0">
              <a:buNone/>
            </a:pPr>
            <a:r>
              <a:rPr lang="en-US" sz="2400" u="sng" dirty="0" smtClean="0">
                <a:solidFill>
                  <a:schemeClr val="bg1"/>
                </a:solidFill>
              </a:rPr>
              <a:t>Independent Contractor:</a:t>
            </a:r>
            <a:r>
              <a:rPr lang="en-US" sz="2400" dirty="0" smtClean="0">
                <a:solidFill>
                  <a:schemeClr val="bg1"/>
                </a:solidFill>
              </a:rPr>
              <a:t> A self-employed person that provides goods or services to another person/business.</a:t>
            </a:r>
          </a:p>
          <a:p>
            <a:pPr marL="0" indent="0">
              <a:buNone/>
            </a:pPr>
            <a:r>
              <a:rPr lang="en-US" sz="2400" u="sng" dirty="0" smtClean="0">
                <a:solidFill>
                  <a:schemeClr val="bg1"/>
                </a:solidFill>
              </a:rPr>
              <a:t>Negligent Performance:</a:t>
            </a:r>
            <a:r>
              <a:rPr lang="en-US" sz="2400" dirty="0" smtClean="0">
                <a:solidFill>
                  <a:schemeClr val="bg1"/>
                </a:solidFill>
              </a:rPr>
              <a:t> careless performance usually causing damages to the clients property or personal items. </a:t>
            </a:r>
          </a:p>
          <a:p>
            <a:pPr marL="0" indent="0">
              <a:buNone/>
            </a:pPr>
            <a:r>
              <a:rPr lang="en-US" sz="2400" u="sng" dirty="0" smtClean="0">
                <a:solidFill>
                  <a:schemeClr val="bg1"/>
                </a:solidFill>
              </a:rPr>
              <a:t>Regulatory Standards</a:t>
            </a:r>
            <a:r>
              <a:rPr lang="en-US" sz="2400" u="sng" dirty="0" smtClean="0">
                <a:solidFill>
                  <a:schemeClr val="bg1"/>
                </a:solidFill>
              </a:rPr>
              <a:t>:</a:t>
            </a:r>
            <a:r>
              <a:rPr lang="en-US" sz="2400" dirty="0" smtClean="0">
                <a:solidFill>
                  <a:schemeClr val="bg1"/>
                </a:solidFill>
              </a:rPr>
              <a:t> the standards an independent contractor should follow while performing his services.</a:t>
            </a:r>
            <a:endParaRPr lang="en-US" sz="2400" u="sng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740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Court of Appeals Decision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The plaintiffs complaint </a:t>
            </a:r>
            <a:r>
              <a:rPr lang="en-US" sz="2800" dirty="0">
                <a:solidFill>
                  <a:schemeClr val="bg1"/>
                </a:solidFill>
              </a:rPr>
              <a:t>was affirmed, </a:t>
            </a:r>
            <a:r>
              <a:rPr lang="en-US" sz="2800" dirty="0" smtClean="0">
                <a:solidFill>
                  <a:schemeClr val="bg1"/>
                </a:solidFill>
              </a:rPr>
              <a:t>negligent </a:t>
            </a:r>
            <a:r>
              <a:rPr lang="en-US" sz="2800" dirty="0">
                <a:solidFill>
                  <a:schemeClr val="bg1"/>
                </a:solidFill>
              </a:rPr>
              <a:t>performance under a contract may constitute a tort as well as a breach of </a:t>
            </a:r>
            <a:r>
              <a:rPr lang="en-US" sz="2800" dirty="0" smtClean="0">
                <a:solidFill>
                  <a:schemeClr val="bg1"/>
                </a:solidFill>
              </a:rPr>
              <a:t>contract, but it does not constitute a breach of implied or express warranty. Certain regulations known as the MIOSHA regulations were enacted to promote safety in the workplace that all employees must follow.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724400"/>
            <a:ext cx="1908175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451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196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OSHA Regulations Not Standard of Care Owed by Independent Contractor Contract</vt:lpstr>
      <vt:lpstr>Description:</vt:lpstr>
      <vt:lpstr>Keywords</vt:lpstr>
      <vt:lpstr>Court of Appeals Decision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Contracts</dc:title>
  <dc:creator>Nicholas Hildebrand</dc:creator>
  <cp:lastModifiedBy>Nicholas Hildebrand</cp:lastModifiedBy>
  <cp:revision>6</cp:revision>
  <dcterms:created xsi:type="dcterms:W3CDTF">2013-10-25T13:04:24Z</dcterms:created>
  <dcterms:modified xsi:type="dcterms:W3CDTF">2013-10-29T13:01:58Z</dcterms:modified>
</cp:coreProperties>
</file>