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2E571F-0811-49E7-AAB1-089E46ED56EA}"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2111681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E571F-0811-49E7-AAB1-089E46ED56EA}"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2985555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E571F-0811-49E7-AAB1-089E46ED56EA}"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55621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E571F-0811-49E7-AAB1-089E46ED56EA}"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1958459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2E571F-0811-49E7-AAB1-089E46ED56EA}" type="datetimeFigureOut">
              <a:rPr lang="en-US" smtClean="0"/>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2756760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2E571F-0811-49E7-AAB1-089E46ED56EA}" type="datetimeFigureOut">
              <a:rPr lang="en-US" smtClean="0"/>
              <a:t>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2362311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2E571F-0811-49E7-AAB1-089E46ED56EA}" type="datetimeFigureOut">
              <a:rPr lang="en-US" smtClean="0"/>
              <a:t>2/18/2014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3200332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2E571F-0811-49E7-AAB1-089E46ED56EA}" type="datetimeFigureOut">
              <a:rPr lang="en-US" smtClean="0"/>
              <a:t>2/18/2014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60803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2E571F-0811-49E7-AAB1-089E46ED56EA}" type="datetimeFigureOut">
              <a:rPr lang="en-US" smtClean="0"/>
              <a:t>2/18/2014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3538892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E571F-0811-49E7-AAB1-089E46ED56EA}" type="datetimeFigureOut">
              <a:rPr lang="en-US" smtClean="0"/>
              <a:t>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2384222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E571F-0811-49E7-AAB1-089E46ED56EA}" type="datetimeFigureOut">
              <a:rPr lang="en-US" smtClean="0"/>
              <a:t>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12674-6E08-4566-AB28-07F7090F553B}" type="slidenum">
              <a:rPr lang="en-US" smtClean="0"/>
              <a:t>‹#›</a:t>
            </a:fld>
            <a:endParaRPr lang="en-US"/>
          </a:p>
        </p:txBody>
      </p:sp>
    </p:spTree>
    <p:extLst>
      <p:ext uri="{BB962C8B-B14F-4D97-AF65-F5344CB8AC3E}">
        <p14:creationId xmlns:p14="http://schemas.microsoft.com/office/powerpoint/2010/main" val="2595331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2E571F-0811-49E7-AAB1-089E46ED56EA}" type="datetimeFigureOut">
              <a:rPr lang="en-US" smtClean="0"/>
              <a:t>2/18/2014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B12674-6E08-4566-AB28-07F7090F553B}" type="slidenum">
              <a:rPr lang="en-US" smtClean="0"/>
              <a:t>‹#›</a:t>
            </a:fld>
            <a:endParaRPr lang="en-US"/>
          </a:p>
        </p:txBody>
      </p:sp>
    </p:spTree>
    <p:extLst>
      <p:ext uri="{BB962C8B-B14F-4D97-AF65-F5344CB8AC3E}">
        <p14:creationId xmlns:p14="http://schemas.microsoft.com/office/powerpoint/2010/main" val="1789604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Napster Transmission of Audio Files</a:t>
            </a:r>
            <a:endParaRPr lang="en-US" dirty="0"/>
          </a:p>
        </p:txBody>
      </p:sp>
      <p:sp>
        <p:nvSpPr>
          <p:cNvPr id="3" name="Subtitle 2"/>
          <p:cNvSpPr>
            <a:spLocks noGrp="1"/>
          </p:cNvSpPr>
          <p:nvPr>
            <p:ph type="subTitle" idx="1"/>
          </p:nvPr>
        </p:nvSpPr>
        <p:spPr/>
        <p:txBody>
          <a:bodyPr/>
          <a:lstStyle/>
          <a:p>
            <a:r>
              <a:rPr lang="en-US" dirty="0" smtClean="0"/>
              <a:t>Cyber Law</a:t>
            </a:r>
          </a:p>
          <a:p>
            <a:r>
              <a:rPr lang="en-US" dirty="0" smtClean="0"/>
              <a:t>By: Xavier Lopez &amp; Tim </a:t>
            </a:r>
            <a:r>
              <a:rPr lang="en-US" dirty="0" err="1" smtClean="0"/>
              <a:t>Grasty</a:t>
            </a:r>
            <a:endParaRPr lang="en-US" dirty="0" smtClean="0"/>
          </a:p>
          <a:p>
            <a:endParaRPr lang="en-US" dirty="0"/>
          </a:p>
        </p:txBody>
      </p:sp>
    </p:spTree>
    <p:extLst>
      <p:ext uri="{BB962C8B-B14F-4D97-AF65-F5344CB8AC3E}">
        <p14:creationId xmlns:p14="http://schemas.microsoft.com/office/powerpoint/2010/main" val="2101545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Description and </a:t>
            </a:r>
            <a:br>
              <a:rPr lang="en-US" dirty="0" smtClean="0"/>
            </a:br>
            <a:r>
              <a:rPr lang="en-US" dirty="0" smtClean="0"/>
              <a:t>Facts</a:t>
            </a:r>
            <a:endParaRPr lang="en-US" dirty="0"/>
          </a:p>
        </p:txBody>
      </p:sp>
      <p:sp>
        <p:nvSpPr>
          <p:cNvPr id="3" name="Content Placeholder 2"/>
          <p:cNvSpPr>
            <a:spLocks noGrp="1"/>
          </p:cNvSpPr>
          <p:nvPr>
            <p:ph idx="1"/>
          </p:nvPr>
        </p:nvSpPr>
        <p:spPr/>
        <p:txBody>
          <a:bodyPr>
            <a:normAutofit/>
          </a:bodyPr>
          <a:lstStyle/>
          <a:p>
            <a:r>
              <a:rPr lang="en-US" dirty="0" smtClean="0"/>
              <a:t>an </a:t>
            </a:r>
            <a:r>
              <a:rPr lang="en-US" dirty="0"/>
              <a:t>Internet service that facilitates the transmission and retention of digital audio files by its users, was sued by record companies and music publishers for copyright infringement. About 70 percent of the files on Napster are owned by the plaintiffs. The district court granted a preliminary injunction against Napster, which was appealed.</a:t>
            </a:r>
            <a:endParaRPr lang="en-US" dirty="0" smtClean="0"/>
          </a:p>
          <a:p>
            <a:pPr marL="0" indent="0">
              <a:buNone/>
            </a:pPr>
            <a:endParaRPr lang="en-US" dirty="0"/>
          </a:p>
        </p:txBody>
      </p:sp>
    </p:spTree>
    <p:extLst>
      <p:ext uri="{BB962C8B-B14F-4D97-AF65-F5344CB8AC3E}">
        <p14:creationId xmlns:p14="http://schemas.microsoft.com/office/powerpoint/2010/main" val="2032356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3" name="Content Placeholder 2"/>
          <p:cNvSpPr>
            <a:spLocks noGrp="1"/>
          </p:cNvSpPr>
          <p:nvPr>
            <p:ph idx="1"/>
          </p:nvPr>
        </p:nvSpPr>
        <p:spPr/>
        <p:txBody>
          <a:bodyPr/>
          <a:lstStyle/>
          <a:p>
            <a:r>
              <a:rPr lang="en-US" dirty="0" smtClean="0"/>
              <a:t>Copyright- the exclusive right given to someone to publish, print, perform, film, or record literary, artistic, or musical material, and to authorize others to do that as well.</a:t>
            </a:r>
          </a:p>
          <a:p>
            <a:r>
              <a:rPr lang="en-US" dirty="0" smtClean="0"/>
              <a:t>Infringement- the action of breaking the terms of a law, agreement, etc.</a:t>
            </a:r>
          </a:p>
          <a:p>
            <a:r>
              <a:rPr lang="en-US" dirty="0" smtClean="0"/>
              <a:t>Liability- state of being responsible for something.</a:t>
            </a:r>
          </a:p>
          <a:p>
            <a:endParaRPr lang="en-US" dirty="0"/>
          </a:p>
        </p:txBody>
      </p:sp>
    </p:spTree>
    <p:extLst>
      <p:ext uri="{BB962C8B-B14F-4D97-AF65-F5344CB8AC3E}">
        <p14:creationId xmlns:p14="http://schemas.microsoft.com/office/powerpoint/2010/main" val="2352158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p:txBody>
          <a:bodyPr>
            <a:normAutofit/>
          </a:bodyPr>
          <a:lstStyle/>
          <a:p>
            <a:r>
              <a:rPr lang="en-US" dirty="0"/>
              <a:t>Napster contributed to the infringement that occurred and is not entitled to a "safe harbor" under the Digital Millennium Copyright Act since Napster knew of and facilitated the copyright violations. Napster is also liable for vicarious copyright infringement for facilitating the </a:t>
            </a:r>
            <a:r>
              <a:rPr lang="en-US"/>
              <a:t>copying</a:t>
            </a:r>
            <a:r>
              <a:rPr lang="en-US" smtClean="0"/>
              <a:t>.</a:t>
            </a:r>
            <a:endParaRPr lang="en-US" dirty="0"/>
          </a:p>
        </p:txBody>
      </p:sp>
    </p:spTree>
    <p:extLst>
      <p:ext uri="{BB962C8B-B14F-4D97-AF65-F5344CB8AC3E}">
        <p14:creationId xmlns:p14="http://schemas.microsoft.com/office/powerpoint/2010/main" val="6725032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181</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Napster Transmission of Audio Files</vt:lpstr>
      <vt:lpstr>Description and  Facts</vt:lpstr>
      <vt:lpstr>Key Terms</vt:lpstr>
      <vt:lpstr>Decision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Napster Transmission of Audio Files</dc:title>
  <dc:creator>Xavier Lopez</dc:creator>
  <cp:lastModifiedBy>Timothy Grasty</cp:lastModifiedBy>
  <cp:revision>7</cp:revision>
  <dcterms:created xsi:type="dcterms:W3CDTF">2014-02-07T17:55:29Z</dcterms:created>
  <dcterms:modified xsi:type="dcterms:W3CDTF">2014-02-18T16:17:19Z</dcterms:modified>
</cp:coreProperties>
</file>