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E5CE87-7ACB-449D-839E-145D6AF54682}"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13ECC9-CA7E-4408-972A-721ED3CDA45D}" type="slidenum">
              <a:rPr lang="en-US" smtClean="0"/>
              <a:t>‹#›</a:t>
            </a:fld>
            <a:endParaRPr lang="en-US"/>
          </a:p>
        </p:txBody>
      </p:sp>
    </p:spTree>
    <p:extLst>
      <p:ext uri="{BB962C8B-B14F-4D97-AF65-F5344CB8AC3E}">
        <p14:creationId xmlns:p14="http://schemas.microsoft.com/office/powerpoint/2010/main" val="2619110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E5CE87-7ACB-449D-839E-145D6AF54682}"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13ECC9-CA7E-4408-972A-721ED3CDA45D}" type="slidenum">
              <a:rPr lang="en-US" smtClean="0"/>
              <a:t>‹#›</a:t>
            </a:fld>
            <a:endParaRPr lang="en-US"/>
          </a:p>
        </p:txBody>
      </p:sp>
    </p:spTree>
    <p:extLst>
      <p:ext uri="{BB962C8B-B14F-4D97-AF65-F5344CB8AC3E}">
        <p14:creationId xmlns:p14="http://schemas.microsoft.com/office/powerpoint/2010/main" val="1678796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E5CE87-7ACB-449D-839E-145D6AF54682}"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13ECC9-CA7E-4408-972A-721ED3CDA45D}" type="slidenum">
              <a:rPr lang="en-US" smtClean="0"/>
              <a:t>‹#›</a:t>
            </a:fld>
            <a:endParaRPr lang="en-US"/>
          </a:p>
        </p:txBody>
      </p:sp>
    </p:spTree>
    <p:extLst>
      <p:ext uri="{BB962C8B-B14F-4D97-AF65-F5344CB8AC3E}">
        <p14:creationId xmlns:p14="http://schemas.microsoft.com/office/powerpoint/2010/main" val="1860821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E5CE87-7ACB-449D-839E-145D6AF54682}"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13ECC9-CA7E-4408-972A-721ED3CDA45D}" type="slidenum">
              <a:rPr lang="en-US" smtClean="0"/>
              <a:t>‹#›</a:t>
            </a:fld>
            <a:endParaRPr lang="en-US"/>
          </a:p>
        </p:txBody>
      </p:sp>
    </p:spTree>
    <p:extLst>
      <p:ext uri="{BB962C8B-B14F-4D97-AF65-F5344CB8AC3E}">
        <p14:creationId xmlns:p14="http://schemas.microsoft.com/office/powerpoint/2010/main" val="985077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E5CE87-7ACB-449D-839E-145D6AF54682}"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13ECC9-CA7E-4408-972A-721ED3CDA45D}" type="slidenum">
              <a:rPr lang="en-US" smtClean="0"/>
              <a:t>‹#›</a:t>
            </a:fld>
            <a:endParaRPr lang="en-US"/>
          </a:p>
        </p:txBody>
      </p:sp>
    </p:spTree>
    <p:extLst>
      <p:ext uri="{BB962C8B-B14F-4D97-AF65-F5344CB8AC3E}">
        <p14:creationId xmlns:p14="http://schemas.microsoft.com/office/powerpoint/2010/main" val="262243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1E5CE87-7ACB-449D-839E-145D6AF54682}" type="datetimeFigureOut">
              <a:rPr lang="en-US" smtClean="0"/>
              <a:t>4/30/2013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13ECC9-CA7E-4408-972A-721ED3CDA45D}" type="slidenum">
              <a:rPr lang="en-US" smtClean="0"/>
              <a:t>‹#›</a:t>
            </a:fld>
            <a:endParaRPr lang="en-US"/>
          </a:p>
        </p:txBody>
      </p:sp>
    </p:spTree>
    <p:extLst>
      <p:ext uri="{BB962C8B-B14F-4D97-AF65-F5344CB8AC3E}">
        <p14:creationId xmlns:p14="http://schemas.microsoft.com/office/powerpoint/2010/main" val="1765942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E5CE87-7ACB-449D-839E-145D6AF54682}" type="datetimeFigureOut">
              <a:rPr lang="en-US" smtClean="0"/>
              <a:t>4/30/2013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13ECC9-CA7E-4408-972A-721ED3CDA45D}" type="slidenum">
              <a:rPr lang="en-US" smtClean="0"/>
              <a:t>‹#›</a:t>
            </a:fld>
            <a:endParaRPr lang="en-US"/>
          </a:p>
        </p:txBody>
      </p:sp>
    </p:spTree>
    <p:extLst>
      <p:ext uri="{BB962C8B-B14F-4D97-AF65-F5344CB8AC3E}">
        <p14:creationId xmlns:p14="http://schemas.microsoft.com/office/powerpoint/2010/main" val="2065113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E5CE87-7ACB-449D-839E-145D6AF54682}" type="datetimeFigureOut">
              <a:rPr lang="en-US" smtClean="0"/>
              <a:t>4/30/2013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13ECC9-CA7E-4408-972A-721ED3CDA45D}" type="slidenum">
              <a:rPr lang="en-US" smtClean="0"/>
              <a:t>‹#›</a:t>
            </a:fld>
            <a:endParaRPr lang="en-US"/>
          </a:p>
        </p:txBody>
      </p:sp>
    </p:spTree>
    <p:extLst>
      <p:ext uri="{BB962C8B-B14F-4D97-AF65-F5344CB8AC3E}">
        <p14:creationId xmlns:p14="http://schemas.microsoft.com/office/powerpoint/2010/main" val="2089648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E5CE87-7ACB-449D-839E-145D6AF54682}" type="datetimeFigureOut">
              <a:rPr lang="en-US" smtClean="0"/>
              <a:t>4/30/2013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13ECC9-CA7E-4408-972A-721ED3CDA45D}" type="slidenum">
              <a:rPr lang="en-US" smtClean="0"/>
              <a:t>‹#›</a:t>
            </a:fld>
            <a:endParaRPr lang="en-US"/>
          </a:p>
        </p:txBody>
      </p:sp>
    </p:spTree>
    <p:extLst>
      <p:ext uri="{BB962C8B-B14F-4D97-AF65-F5344CB8AC3E}">
        <p14:creationId xmlns:p14="http://schemas.microsoft.com/office/powerpoint/2010/main" val="1612210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E5CE87-7ACB-449D-839E-145D6AF54682}" type="datetimeFigureOut">
              <a:rPr lang="en-US" smtClean="0"/>
              <a:t>4/30/2013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13ECC9-CA7E-4408-972A-721ED3CDA45D}" type="slidenum">
              <a:rPr lang="en-US" smtClean="0"/>
              <a:t>‹#›</a:t>
            </a:fld>
            <a:endParaRPr lang="en-US"/>
          </a:p>
        </p:txBody>
      </p:sp>
    </p:spTree>
    <p:extLst>
      <p:ext uri="{BB962C8B-B14F-4D97-AF65-F5344CB8AC3E}">
        <p14:creationId xmlns:p14="http://schemas.microsoft.com/office/powerpoint/2010/main" val="1831761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E5CE87-7ACB-449D-839E-145D6AF54682}" type="datetimeFigureOut">
              <a:rPr lang="en-US" smtClean="0"/>
              <a:t>4/30/2013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13ECC9-CA7E-4408-972A-721ED3CDA45D}" type="slidenum">
              <a:rPr lang="en-US" smtClean="0"/>
              <a:t>‹#›</a:t>
            </a:fld>
            <a:endParaRPr lang="en-US"/>
          </a:p>
        </p:txBody>
      </p:sp>
    </p:spTree>
    <p:extLst>
      <p:ext uri="{BB962C8B-B14F-4D97-AF65-F5344CB8AC3E}">
        <p14:creationId xmlns:p14="http://schemas.microsoft.com/office/powerpoint/2010/main" val="3598178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E5CE87-7ACB-449D-839E-145D6AF54682}" type="datetimeFigureOut">
              <a:rPr lang="en-US" smtClean="0"/>
              <a:t>4/30/2013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13ECC9-CA7E-4408-972A-721ED3CDA45D}" type="slidenum">
              <a:rPr lang="en-US" smtClean="0"/>
              <a:t>‹#›</a:t>
            </a:fld>
            <a:endParaRPr lang="en-US"/>
          </a:p>
        </p:txBody>
      </p:sp>
    </p:spTree>
    <p:extLst>
      <p:ext uri="{BB962C8B-B14F-4D97-AF65-F5344CB8AC3E}">
        <p14:creationId xmlns:p14="http://schemas.microsoft.com/office/powerpoint/2010/main" val="4925149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Insurance</a:t>
            </a:r>
            <a:endParaRPr lang="en-US" dirty="0"/>
          </a:p>
        </p:txBody>
      </p:sp>
      <p:sp>
        <p:nvSpPr>
          <p:cNvPr id="3" name="Subtitle 2"/>
          <p:cNvSpPr>
            <a:spLocks noGrp="1"/>
          </p:cNvSpPr>
          <p:nvPr>
            <p:ph type="subTitle" idx="1"/>
          </p:nvPr>
        </p:nvSpPr>
        <p:spPr/>
        <p:txBody>
          <a:bodyPr>
            <a:normAutofit/>
          </a:bodyPr>
          <a:lstStyle/>
          <a:p>
            <a:r>
              <a:rPr lang="en-US" dirty="0" smtClean="0"/>
              <a:t>Sam and Bill</a:t>
            </a:r>
            <a:endParaRPr lang="en-US" dirty="0"/>
          </a:p>
        </p:txBody>
      </p:sp>
    </p:spTree>
    <p:extLst>
      <p:ext uri="{BB962C8B-B14F-4D97-AF65-F5344CB8AC3E}">
        <p14:creationId xmlns:p14="http://schemas.microsoft.com/office/powerpoint/2010/main" val="1563172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 Duty to defend insured accused of intentional sexual molestation</a:t>
            </a:r>
            <a:endParaRPr lang="en-US" dirty="0"/>
          </a:p>
        </p:txBody>
      </p:sp>
      <p:sp>
        <p:nvSpPr>
          <p:cNvPr id="3" name="Content Placeholder 2"/>
          <p:cNvSpPr>
            <a:spLocks noGrp="1"/>
          </p:cNvSpPr>
          <p:nvPr>
            <p:ph idx="1"/>
          </p:nvPr>
        </p:nvSpPr>
        <p:spPr/>
        <p:txBody>
          <a:bodyPr/>
          <a:lstStyle/>
          <a:p>
            <a:r>
              <a:rPr lang="en-US" dirty="0" smtClean="0"/>
              <a:t>We got a little girl named Rebecca </a:t>
            </a:r>
            <a:r>
              <a:rPr lang="en-US" dirty="0" err="1" smtClean="0"/>
              <a:t>Caldarone</a:t>
            </a:r>
            <a:r>
              <a:rPr lang="en-US" dirty="0" smtClean="0"/>
              <a:t> she was a patient of Dr. </a:t>
            </a:r>
            <a:r>
              <a:rPr lang="en-US" dirty="0" err="1" smtClean="0"/>
              <a:t>Shetty</a:t>
            </a:r>
            <a:r>
              <a:rPr lang="en-US" dirty="0" smtClean="0"/>
              <a:t>. </a:t>
            </a:r>
            <a:r>
              <a:rPr lang="en-US" dirty="0" err="1" smtClean="0"/>
              <a:t>Caldarone</a:t>
            </a:r>
            <a:r>
              <a:rPr lang="en-US" dirty="0" smtClean="0"/>
              <a:t> killed herself. </a:t>
            </a:r>
            <a:r>
              <a:rPr lang="en-US" dirty="0" err="1" smtClean="0"/>
              <a:t>Caldarones</a:t>
            </a:r>
            <a:r>
              <a:rPr lang="en-US" dirty="0" smtClean="0"/>
              <a:t> husband sued Dr. </a:t>
            </a:r>
            <a:r>
              <a:rPr lang="en-US" dirty="0" err="1" smtClean="0"/>
              <a:t>Shetty</a:t>
            </a:r>
            <a:r>
              <a:rPr lang="en-US" dirty="0" smtClean="0"/>
              <a:t> </a:t>
            </a:r>
            <a:r>
              <a:rPr lang="en-US" dirty="0" smtClean="0"/>
              <a:t>for molesting </a:t>
            </a:r>
            <a:r>
              <a:rPr lang="en-US" dirty="0" err="1" smtClean="0"/>
              <a:t>Caldarone</a:t>
            </a:r>
            <a:r>
              <a:rPr lang="en-US" dirty="0" smtClean="0"/>
              <a:t>. The molestation was said to cause her suicide. Dr. </a:t>
            </a:r>
            <a:r>
              <a:rPr lang="en-US" dirty="0" err="1" smtClean="0"/>
              <a:t>Shetty</a:t>
            </a:r>
            <a:r>
              <a:rPr lang="en-US" dirty="0" smtClean="0"/>
              <a:t> </a:t>
            </a:r>
            <a:r>
              <a:rPr lang="en-US" dirty="0" smtClean="0"/>
              <a:t>contacted his </a:t>
            </a:r>
            <a:r>
              <a:rPr lang="en-US" dirty="0" err="1" smtClean="0"/>
              <a:t>insurerer</a:t>
            </a:r>
            <a:r>
              <a:rPr lang="en-US" dirty="0" smtClean="0"/>
              <a:t>. Dr. </a:t>
            </a:r>
            <a:r>
              <a:rPr lang="en-US" dirty="0" err="1" smtClean="0"/>
              <a:t>Shetty</a:t>
            </a:r>
            <a:r>
              <a:rPr lang="en-US" dirty="0" smtClean="0"/>
              <a:t> </a:t>
            </a:r>
            <a:r>
              <a:rPr lang="en-US" dirty="0" smtClean="0"/>
              <a:t>was not entitled to defense or indemnity for intentional torts.</a:t>
            </a:r>
            <a:endParaRPr lang="en-US" dirty="0"/>
          </a:p>
        </p:txBody>
      </p:sp>
    </p:spTree>
    <p:extLst>
      <p:ext uri="{BB962C8B-B14F-4D97-AF65-F5344CB8AC3E}">
        <p14:creationId xmlns:p14="http://schemas.microsoft.com/office/powerpoint/2010/main" val="1970416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Duty to defend</a:t>
            </a:r>
            <a:endParaRPr lang="en-US" dirty="0"/>
          </a:p>
        </p:txBody>
      </p:sp>
      <p:sp>
        <p:nvSpPr>
          <p:cNvPr id="3" name="Content Placeholder 2"/>
          <p:cNvSpPr>
            <a:spLocks noGrp="1"/>
          </p:cNvSpPr>
          <p:nvPr>
            <p:ph idx="1"/>
          </p:nvPr>
        </p:nvSpPr>
        <p:spPr/>
        <p:txBody>
          <a:bodyPr/>
          <a:lstStyle/>
          <a:p>
            <a:r>
              <a:rPr lang="en-US" dirty="0" smtClean="0"/>
              <a:t>The insurer appoints defense counsel and assumes the defense of a covered claim.</a:t>
            </a:r>
            <a:endParaRPr lang="en-US" dirty="0"/>
          </a:p>
        </p:txBody>
      </p:sp>
    </p:spTree>
    <p:extLst>
      <p:ext uri="{BB962C8B-B14F-4D97-AF65-F5344CB8AC3E}">
        <p14:creationId xmlns:p14="http://schemas.microsoft.com/office/powerpoint/2010/main" val="3510849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Medical </a:t>
            </a:r>
            <a:r>
              <a:rPr lang="en-US" dirty="0" err="1" smtClean="0"/>
              <a:t>malepractice</a:t>
            </a:r>
            <a:endParaRPr lang="en-US" dirty="0"/>
          </a:p>
        </p:txBody>
      </p:sp>
      <p:sp>
        <p:nvSpPr>
          <p:cNvPr id="3" name="Content Placeholder 2"/>
          <p:cNvSpPr>
            <a:spLocks noGrp="1"/>
          </p:cNvSpPr>
          <p:nvPr>
            <p:ph idx="1"/>
          </p:nvPr>
        </p:nvSpPr>
        <p:spPr/>
        <p:txBody>
          <a:bodyPr/>
          <a:lstStyle/>
          <a:p>
            <a:r>
              <a:rPr lang="en-US" dirty="0" smtClean="0"/>
              <a:t>Medical malpractice is professional negligence by act or omission by a health care provider in which the treatment provided falls below the accepted standard of practice in the medical community and causes injury or death to the patient, with most cases involving medical error.</a:t>
            </a:r>
            <a:endParaRPr lang="en-US" dirty="0"/>
          </a:p>
        </p:txBody>
      </p:sp>
    </p:spTree>
    <p:extLst>
      <p:ext uri="{BB962C8B-B14F-4D97-AF65-F5344CB8AC3E}">
        <p14:creationId xmlns:p14="http://schemas.microsoft.com/office/powerpoint/2010/main" val="1523289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Intentional sexual assaults</a:t>
            </a:r>
            <a:endParaRPr lang="en-US" dirty="0"/>
          </a:p>
        </p:txBody>
      </p:sp>
      <p:sp>
        <p:nvSpPr>
          <p:cNvPr id="3" name="Content Placeholder 2"/>
          <p:cNvSpPr>
            <a:spLocks noGrp="1"/>
          </p:cNvSpPr>
          <p:nvPr>
            <p:ph idx="1"/>
          </p:nvPr>
        </p:nvSpPr>
        <p:spPr/>
        <p:txBody>
          <a:bodyPr/>
          <a:lstStyle/>
          <a:p>
            <a:pPr marL="0" indent="0">
              <a:buNone/>
            </a:pPr>
            <a:r>
              <a:rPr lang="en-US" dirty="0" smtClean="0"/>
              <a:t>intentionally or knowingly:</a:t>
            </a:r>
          </a:p>
          <a:p>
            <a:pPr marL="0" indent="0">
              <a:buNone/>
            </a:pPr>
            <a:r>
              <a:rPr lang="en-US" dirty="0" smtClean="0"/>
              <a:t> the penetration of the anus or female sexual organ of another person by any means, without that person's consent;</a:t>
            </a:r>
          </a:p>
          <a:p>
            <a:endParaRPr lang="en-US" dirty="0"/>
          </a:p>
        </p:txBody>
      </p:sp>
    </p:spTree>
    <p:extLst>
      <p:ext uri="{BB962C8B-B14F-4D97-AF65-F5344CB8AC3E}">
        <p14:creationId xmlns:p14="http://schemas.microsoft.com/office/powerpoint/2010/main" val="412515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a:t>
            </a:r>
            <a:endParaRPr lang="en-US" dirty="0"/>
          </a:p>
        </p:txBody>
      </p:sp>
      <p:sp>
        <p:nvSpPr>
          <p:cNvPr id="3" name="Content Placeholder 2"/>
          <p:cNvSpPr>
            <a:spLocks noGrp="1"/>
          </p:cNvSpPr>
          <p:nvPr>
            <p:ph idx="1"/>
          </p:nvPr>
        </p:nvSpPr>
        <p:spPr/>
        <p:txBody>
          <a:bodyPr/>
          <a:lstStyle/>
          <a:p>
            <a:r>
              <a:rPr lang="en-US" dirty="0" smtClean="0"/>
              <a:t>Affirmed, He molested </a:t>
            </a:r>
            <a:r>
              <a:rPr lang="en-US" dirty="0" err="1" smtClean="0"/>
              <a:t>Caldarone</a:t>
            </a:r>
            <a:r>
              <a:rPr lang="en-US" dirty="0" smtClean="0"/>
              <a:t> which is illegal.</a:t>
            </a:r>
            <a:endParaRPr lang="en-US" dirty="0"/>
          </a:p>
        </p:txBody>
      </p:sp>
    </p:spTree>
    <p:extLst>
      <p:ext uri="{BB962C8B-B14F-4D97-AF65-F5344CB8AC3E}">
        <p14:creationId xmlns:p14="http://schemas.microsoft.com/office/powerpoint/2010/main" val="17796582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179</Words>
  <Application>Microsoft Office PowerPoint</Application>
  <PresentationFormat>On-screen Show (4:3)</PresentationFormat>
  <Paragraphs>13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Insurance</vt:lpstr>
      <vt:lpstr>No Duty to defend insured accused of intentional sexual molestation</vt:lpstr>
      <vt:lpstr>Duty to defend</vt:lpstr>
      <vt:lpstr>Medical malepractice</vt:lpstr>
      <vt:lpstr>Intentional sexual assaults</vt:lpstr>
      <vt:lpstr>Decision</vt:lpstr>
    </vt:vector>
  </TitlesOfParts>
  <Company>umsd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dc:title>
  <dc:creator>Samuel Brackin</dc:creator>
  <cp:lastModifiedBy>Linda Christensen</cp:lastModifiedBy>
  <cp:revision>5</cp:revision>
  <dcterms:created xsi:type="dcterms:W3CDTF">2013-04-29T17:40:42Z</dcterms:created>
  <dcterms:modified xsi:type="dcterms:W3CDTF">2013-04-30T12:18:53Z</dcterms:modified>
</cp:coreProperties>
</file>