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27C60-4D81-4375-A2BE-1834D6C6939E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C710-EAB7-4D99-B6DD-61C1848BF32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27C60-4D81-4375-A2BE-1834D6C6939E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C710-EAB7-4D99-B6DD-61C1848B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27C60-4D81-4375-A2BE-1834D6C6939E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C710-EAB7-4D99-B6DD-61C1848B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27C60-4D81-4375-A2BE-1834D6C6939E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C710-EAB7-4D99-B6DD-61C1848B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27C60-4D81-4375-A2BE-1834D6C6939E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C710-EAB7-4D99-B6DD-61C1848BF32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27C60-4D81-4375-A2BE-1834D6C6939E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C710-EAB7-4D99-B6DD-61C1848B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27C60-4D81-4375-A2BE-1834D6C6939E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C710-EAB7-4D99-B6DD-61C1848B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27C60-4D81-4375-A2BE-1834D6C6939E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C710-EAB7-4D99-B6DD-61C1848B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27C60-4D81-4375-A2BE-1834D6C6939E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C710-EAB7-4D99-B6DD-61C1848B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27C60-4D81-4375-A2BE-1834D6C6939E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C710-EAB7-4D99-B6DD-61C1848B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27C60-4D81-4375-A2BE-1834D6C6939E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1C6C710-EAB7-4D99-B6DD-61C1848BF3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927C60-4D81-4375-A2BE-1834D6C6939E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C6C710-EAB7-4D99-B6DD-61C1848BF32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 Internet Privacy for Employee Violating Confidentiality Agreement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Kyon</a:t>
            </a:r>
            <a:r>
              <a:rPr lang="en-US" dirty="0" smtClean="0"/>
              <a:t> Johnson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47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/>
              <a:t>Internet</a:t>
            </a:r>
            <a:r>
              <a:rPr lang="en-US" dirty="0"/>
              <a:t>- </a:t>
            </a:r>
            <a:r>
              <a:rPr lang="en-US" dirty="0" smtClean="0"/>
              <a:t>A </a:t>
            </a:r>
            <a:r>
              <a:rPr lang="en-US" dirty="0"/>
              <a:t>computer network consisting of a worldwide network of computer networks that use the TCP/IP </a:t>
            </a:r>
            <a:r>
              <a:rPr lang="en-US" dirty="0" smtClean="0"/>
              <a:t>network </a:t>
            </a:r>
            <a:r>
              <a:rPr lang="en-US" dirty="0"/>
              <a:t>protocols to facilitate data </a:t>
            </a:r>
            <a:endParaRPr lang="en-US" dirty="0" smtClean="0"/>
          </a:p>
          <a:p>
            <a:r>
              <a:rPr lang="en-US" b="1" u="sng" dirty="0"/>
              <a:t>Message </a:t>
            </a:r>
            <a:r>
              <a:rPr lang="en-US" b="1" u="sng" dirty="0" smtClean="0"/>
              <a:t>Board-</a:t>
            </a:r>
            <a:r>
              <a:rPr lang="en-US" dirty="0"/>
              <a:t> </a:t>
            </a:r>
            <a:r>
              <a:rPr lang="en-US" dirty="0" smtClean="0"/>
              <a:t>An </a:t>
            </a:r>
            <a:r>
              <a:rPr lang="en-US" dirty="0"/>
              <a:t>Internet site where people can post and read messages, usually on a specific topic or area of interest</a:t>
            </a:r>
            <a:r>
              <a:rPr lang="en-US" dirty="0" smtClean="0"/>
              <a:t>.</a:t>
            </a:r>
          </a:p>
          <a:p>
            <a:r>
              <a:rPr lang="en-US" b="1" u="sng" dirty="0" smtClean="0"/>
              <a:t>Confidentiality-</a:t>
            </a:r>
            <a:r>
              <a:rPr lang="en-US" dirty="0"/>
              <a:t> </a:t>
            </a:r>
            <a:r>
              <a:rPr lang="en-US" dirty="0" smtClean="0"/>
              <a:t>The </a:t>
            </a:r>
            <a:r>
              <a:rPr lang="en-US" dirty="0"/>
              <a:t>state of being secret; "you must respect the confidentiality of your client's </a:t>
            </a:r>
            <a:r>
              <a:rPr lang="en-US" dirty="0" smtClean="0"/>
              <a:t>communications“</a:t>
            </a:r>
          </a:p>
          <a:p>
            <a:r>
              <a:rPr lang="en-US" b="1" u="sng" dirty="0"/>
              <a:t>Employee- </a:t>
            </a:r>
            <a:r>
              <a:rPr lang="en-US" dirty="0" smtClean="0"/>
              <a:t> A </a:t>
            </a:r>
            <a:r>
              <a:rPr lang="en-US" dirty="0"/>
              <a:t>person employed for wages or salary, esp. at nonexecutive level.</a:t>
            </a:r>
          </a:p>
        </p:txBody>
      </p:sp>
    </p:spTree>
    <p:extLst>
      <p:ext uri="{BB962C8B-B14F-4D97-AF65-F5344CB8AC3E}">
        <p14:creationId xmlns:p14="http://schemas.microsoft.com/office/powerpoint/2010/main" val="1570192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man names Joe Doe aka</a:t>
            </a:r>
            <a:r>
              <a:rPr lang="en-US" dirty="0"/>
              <a:t>, Moonshine posted a message on the Yahoo! message board dedicated to information and comments about </a:t>
            </a:r>
            <a:r>
              <a:rPr lang="en-US" dirty="0" err="1"/>
              <a:t>Immunomedics</a:t>
            </a:r>
            <a:r>
              <a:rPr lang="en-US" dirty="0"/>
              <a:t>, a publicly-held biopharmaceutical firm. </a:t>
            </a:r>
            <a:endParaRPr lang="en-US" dirty="0" smtClean="0"/>
          </a:p>
          <a:p>
            <a:r>
              <a:rPr lang="en-US" dirty="0" err="1" smtClean="0"/>
              <a:t>Immunomedics</a:t>
            </a:r>
            <a:r>
              <a:rPr lang="en-US" dirty="0" smtClean="0"/>
              <a:t> </a:t>
            </a:r>
            <a:r>
              <a:rPr lang="en-US" dirty="0"/>
              <a:t>sued Jane Doe, who used the name moonshine on Yahoo! for publishing confidential and proprietary information in violation of her confidentiality agreement and of her duty of loyalty.</a:t>
            </a:r>
          </a:p>
        </p:txBody>
      </p:sp>
    </p:spTree>
    <p:extLst>
      <p:ext uri="{BB962C8B-B14F-4D97-AF65-F5344CB8AC3E}">
        <p14:creationId xmlns:p14="http://schemas.microsoft.com/office/powerpoint/2010/main" val="365442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Affirmed. </a:t>
            </a:r>
            <a:r>
              <a:rPr lang="en-US" dirty="0" err="1"/>
              <a:t>Immunomedics</a:t>
            </a:r>
            <a:r>
              <a:rPr lang="en-US" dirty="0"/>
              <a:t>' right to disclosure of moonshine's identity outweighs her First Amendment right of anonymous free speech</a:t>
            </a:r>
            <a:r>
              <a:rPr lang="en-US" dirty="0" smtClean="0"/>
              <a:t>. Which means it could not be overturned for her side at all.</a:t>
            </a:r>
          </a:p>
          <a:p>
            <a:r>
              <a:rPr lang="en-US" dirty="0" smtClean="0"/>
              <a:t>Joe Doe was forced to reveal her real identity in the message board by the right of the Yahoo! Contract agreement stating that. When </a:t>
            </a:r>
            <a:r>
              <a:rPr lang="en-US" dirty="0"/>
              <a:t>one signs such an agreement, they cannot violate the agreement by trying to shield their identity on the Internet.</a:t>
            </a:r>
          </a:p>
        </p:txBody>
      </p:sp>
    </p:spTree>
    <p:extLst>
      <p:ext uri="{BB962C8B-B14F-4D97-AF65-F5344CB8AC3E}">
        <p14:creationId xmlns:p14="http://schemas.microsoft.com/office/powerpoint/2010/main" val="886653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</TotalTime>
  <Words>237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No Internet Privacy for Employee Violating Confidentiality Agreement</vt:lpstr>
      <vt:lpstr>Key Words:</vt:lpstr>
      <vt:lpstr>Case Facts</vt:lpstr>
      <vt:lpstr>Decision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Internet Privacy for Employee Violating Confidentiality Agreement</dc:title>
  <dc:creator>Kyon Johnson</dc:creator>
  <cp:lastModifiedBy>Linda Christensen</cp:lastModifiedBy>
  <cp:revision>2</cp:revision>
  <dcterms:created xsi:type="dcterms:W3CDTF">2014-01-15T13:55:17Z</dcterms:created>
  <dcterms:modified xsi:type="dcterms:W3CDTF">2014-01-15T14:20:49Z</dcterms:modified>
</cp:coreProperties>
</file>