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673" autoAdjust="0"/>
  </p:normalViewPr>
  <p:slideViewPr>
    <p:cSldViewPr>
      <p:cViewPr varScale="1">
        <p:scale>
          <a:sx n="68" d="100"/>
          <a:sy n="68" d="100"/>
        </p:scale>
        <p:origin x="-552"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95F931D2-2A46-44A5-BBDF-D91A9698B61F}" type="datetimeFigureOut">
              <a:rPr lang="en-US" smtClean="0"/>
              <a:t>12/18/2012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E3598420-22B9-4B41-AA34-38F35268C5A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5F931D2-2A46-44A5-BBDF-D91A9698B61F}" type="datetimeFigureOut">
              <a:rPr lang="en-US" smtClean="0"/>
              <a:t>12/18/2012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598420-22B9-4B41-AA34-38F35268C5A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5F931D2-2A46-44A5-BBDF-D91A9698B61F}" type="datetimeFigureOut">
              <a:rPr lang="en-US" smtClean="0"/>
              <a:t>12/18/2012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598420-22B9-4B41-AA34-38F35268C5A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95F931D2-2A46-44A5-BBDF-D91A9698B61F}" type="datetimeFigureOut">
              <a:rPr lang="en-US" smtClean="0"/>
              <a:t>12/18/2012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E3598420-22B9-4B41-AA34-38F35268C5A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95F931D2-2A46-44A5-BBDF-D91A9698B61F}" type="datetimeFigureOut">
              <a:rPr lang="en-US" smtClean="0"/>
              <a:t>12/18/2012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E3598420-22B9-4B41-AA34-38F35268C5AC}"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95F931D2-2A46-44A5-BBDF-D91A9698B61F}" type="datetimeFigureOut">
              <a:rPr lang="en-US" smtClean="0"/>
              <a:t>12/18/2012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E3598420-22B9-4B41-AA34-38F35268C5A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95F931D2-2A46-44A5-BBDF-D91A9698B61F}" type="datetimeFigureOut">
              <a:rPr lang="en-US" smtClean="0"/>
              <a:t>12/18/2012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E3598420-22B9-4B41-AA34-38F35268C5A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5F931D2-2A46-44A5-BBDF-D91A9698B61F}" type="datetimeFigureOut">
              <a:rPr lang="en-US" smtClean="0"/>
              <a:t>12/18/2012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598420-22B9-4B41-AA34-38F35268C5A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95F931D2-2A46-44A5-BBDF-D91A9698B61F}" type="datetimeFigureOut">
              <a:rPr lang="en-US" smtClean="0"/>
              <a:t>12/18/2012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E3598420-22B9-4B41-AA34-38F35268C5A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95F931D2-2A46-44A5-BBDF-D91A9698B61F}" type="datetimeFigureOut">
              <a:rPr lang="en-US" smtClean="0"/>
              <a:t>12/18/2012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E3598420-22B9-4B41-AA34-38F35268C5A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95F931D2-2A46-44A5-BBDF-D91A9698B61F}" type="datetimeFigureOut">
              <a:rPr lang="en-US" smtClean="0"/>
              <a:t>12/18/2012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E3598420-22B9-4B41-AA34-38F35268C5A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95F931D2-2A46-44A5-BBDF-D91A9698B61F}" type="datetimeFigureOut">
              <a:rPr lang="en-US" smtClean="0"/>
              <a:t>12/18/2012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E3598420-22B9-4B41-AA34-38F35268C5AC}"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85800"/>
            <a:ext cx="7772400" cy="914400"/>
          </a:xfrm>
        </p:spPr>
        <p:txBody>
          <a:bodyPr>
            <a:noAutofit/>
          </a:bodyPr>
          <a:lstStyle/>
          <a:p>
            <a:r>
              <a:rPr lang="en-US" sz="3600" dirty="0" smtClean="0"/>
              <a:t>On-the-job Suicide Not Cause </a:t>
            </a:r>
            <a:r>
              <a:rPr lang="en-US" sz="3600" dirty="0"/>
              <a:t>F</a:t>
            </a:r>
            <a:r>
              <a:rPr lang="en-US" sz="3600" dirty="0" smtClean="0"/>
              <a:t>or </a:t>
            </a:r>
            <a:r>
              <a:rPr lang="en-US" sz="3600" dirty="0"/>
              <a:t>P</a:t>
            </a:r>
            <a:r>
              <a:rPr lang="en-US" sz="3600" dirty="0" smtClean="0"/>
              <a:t>ayment </a:t>
            </a:r>
            <a:r>
              <a:rPr lang="en-US" sz="3600" dirty="0"/>
              <a:t>O</a:t>
            </a:r>
            <a:r>
              <a:rPr lang="en-US" sz="3600" dirty="0" smtClean="0"/>
              <a:t>f </a:t>
            </a:r>
            <a:r>
              <a:rPr lang="en-US" sz="3600" dirty="0"/>
              <a:t>W</a:t>
            </a:r>
            <a:r>
              <a:rPr lang="en-US" sz="3600" dirty="0" smtClean="0"/>
              <a:t>orkers’ Compensation </a:t>
            </a:r>
            <a:r>
              <a:rPr lang="en-US" sz="3600" dirty="0"/>
              <a:t>B</a:t>
            </a:r>
            <a:r>
              <a:rPr lang="en-US" sz="3600" dirty="0" smtClean="0"/>
              <a:t>enefits  </a:t>
            </a:r>
            <a:endParaRPr lang="en-US" sz="3600" dirty="0"/>
          </a:p>
        </p:txBody>
      </p:sp>
      <p:sp>
        <p:nvSpPr>
          <p:cNvPr id="3" name="Subtitle 2"/>
          <p:cNvSpPr>
            <a:spLocks noGrp="1"/>
          </p:cNvSpPr>
          <p:nvPr>
            <p:ph type="subTitle" idx="1"/>
          </p:nvPr>
        </p:nvSpPr>
        <p:spPr>
          <a:xfrm>
            <a:off x="1524000" y="2743200"/>
            <a:ext cx="6400800" cy="609600"/>
          </a:xfrm>
        </p:spPr>
        <p:txBody>
          <a:bodyPr/>
          <a:lstStyle/>
          <a:p>
            <a:r>
              <a:rPr lang="en-US" dirty="0" err="1" smtClean="0">
                <a:solidFill>
                  <a:schemeClr val="tx1"/>
                </a:solidFill>
              </a:rPr>
              <a:t>Yasmine</a:t>
            </a:r>
            <a:r>
              <a:rPr lang="en-US" dirty="0" smtClean="0">
                <a:solidFill>
                  <a:schemeClr val="tx1"/>
                </a:solidFill>
              </a:rPr>
              <a:t> and </a:t>
            </a:r>
            <a:r>
              <a:rPr lang="en-US" dirty="0" err="1">
                <a:solidFill>
                  <a:schemeClr val="tx1"/>
                </a:solidFill>
              </a:rPr>
              <a:t>B</a:t>
            </a:r>
            <a:r>
              <a:rPr lang="en-US" dirty="0" err="1" smtClean="0">
                <a:solidFill>
                  <a:schemeClr val="tx1"/>
                </a:solidFill>
              </a:rPr>
              <a:t>re</a:t>
            </a:r>
            <a:r>
              <a:rPr lang="en-US" dirty="0" smtClean="0">
                <a:solidFill>
                  <a:schemeClr val="tx1"/>
                </a:solidFill>
              </a:rPr>
              <a:t> </a:t>
            </a:r>
            <a:endParaRPr lang="en-US" dirty="0">
              <a:solidFill>
                <a:schemeClr val="tx1"/>
              </a:solidFill>
            </a:endParaRPr>
          </a:p>
        </p:txBody>
      </p:sp>
    </p:spTree>
    <p:extLst>
      <p:ext uri="{BB962C8B-B14F-4D97-AF65-F5344CB8AC3E}">
        <p14:creationId xmlns:p14="http://schemas.microsoft.com/office/powerpoint/2010/main" val="1570260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terms </a:t>
            </a:r>
            <a:endParaRPr lang="en-US" dirty="0"/>
          </a:p>
        </p:txBody>
      </p:sp>
      <p:sp>
        <p:nvSpPr>
          <p:cNvPr id="3" name="Content Placeholder 2"/>
          <p:cNvSpPr>
            <a:spLocks noGrp="1"/>
          </p:cNvSpPr>
          <p:nvPr>
            <p:ph idx="1"/>
          </p:nvPr>
        </p:nvSpPr>
        <p:spPr>
          <a:xfrm>
            <a:off x="381000" y="1143000"/>
            <a:ext cx="8229600" cy="4525963"/>
          </a:xfrm>
        </p:spPr>
        <p:txBody>
          <a:bodyPr/>
          <a:lstStyle/>
          <a:p>
            <a:r>
              <a:rPr lang="en-US" dirty="0" smtClean="0"/>
              <a:t>Workers compensation- payment employer makes to an insurance fund that compensates employees for injuries that occur on the job    </a:t>
            </a:r>
          </a:p>
          <a:p>
            <a:r>
              <a:rPr lang="en-US" dirty="0" smtClean="0"/>
              <a:t>Death-the action or fact of dying    </a:t>
            </a:r>
          </a:p>
          <a:p>
            <a:r>
              <a:rPr lang="en-US" dirty="0" smtClean="0"/>
              <a:t>Suicide- the action of killing oneself intentionally   </a:t>
            </a:r>
          </a:p>
          <a:p>
            <a:r>
              <a:rPr lang="en-US" dirty="0" smtClean="0"/>
              <a:t>Coverage- benefits assigned to an employee    </a:t>
            </a:r>
          </a:p>
          <a:p>
            <a:endParaRPr lang="en-US" dirty="0" smtClean="0"/>
          </a:p>
          <a:p>
            <a:endParaRPr lang="en-US" dirty="0"/>
          </a:p>
          <a:p>
            <a:endParaRPr lang="en-US" dirty="0" smtClean="0"/>
          </a:p>
        </p:txBody>
      </p:sp>
    </p:spTree>
    <p:extLst>
      <p:ext uri="{BB962C8B-B14F-4D97-AF65-F5344CB8AC3E}">
        <p14:creationId xmlns:p14="http://schemas.microsoft.com/office/powerpoint/2010/main" val="1486033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t>
            </a:r>
            <a:endParaRPr lang="en-US" dirty="0"/>
          </a:p>
        </p:txBody>
      </p:sp>
      <p:sp>
        <p:nvSpPr>
          <p:cNvPr id="3" name="Content Placeholder 2"/>
          <p:cNvSpPr>
            <a:spLocks noGrp="1"/>
          </p:cNvSpPr>
          <p:nvPr>
            <p:ph idx="1"/>
          </p:nvPr>
        </p:nvSpPr>
        <p:spPr>
          <a:xfrm>
            <a:off x="457200" y="1752600"/>
            <a:ext cx="8229600" cy="4525963"/>
          </a:xfrm>
        </p:spPr>
        <p:txBody>
          <a:bodyPr>
            <a:normAutofit fontScale="85000" lnSpcReduction="20000"/>
          </a:bodyPr>
          <a:lstStyle/>
          <a:p>
            <a:pPr marL="0" indent="0">
              <a:buNone/>
            </a:pPr>
            <a:r>
              <a:rPr lang="en-US" dirty="0"/>
              <a:t> </a:t>
            </a:r>
            <a:r>
              <a:rPr lang="en-US" dirty="0" smtClean="0"/>
              <a:t>       - Vandenberg was at a holiday party that was held at the workspace, the company did not provide any alcohol he had been drinking. His blood level was extremely high and his boss could tell this told him to call his wife to pick him up. He ignored his boss and got into the company truck that was provided to him, he then crashed into another company truck, distraught by the accident he grabbed the handgun he had on him and shot himself. His wife later filed for workers’ compensation benefits due to survivor of a worker who died on-the-job, she was later denied.   </a:t>
            </a:r>
            <a:endParaRPr lang="en-US" dirty="0"/>
          </a:p>
        </p:txBody>
      </p:sp>
    </p:spTree>
    <p:extLst>
      <p:ext uri="{BB962C8B-B14F-4D97-AF65-F5344CB8AC3E}">
        <p14:creationId xmlns:p14="http://schemas.microsoft.com/office/powerpoint/2010/main" val="1363438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       - the principle is applicable when injury otherwise compensable under the workmen’s </a:t>
            </a:r>
          </a:p>
          <a:p>
            <a:pPr marL="0" indent="0">
              <a:buNone/>
            </a:pPr>
            <a:r>
              <a:rPr lang="en-US" dirty="0" smtClean="0"/>
              <a:t>Compensation act entitles with the total disability sustained. If an employee commits suicide it does not come in scope of the workers compensation statute. It prohibits self inflicted injuries. The fact that he was distressed by wrecking the other trucks does not change the out come    </a:t>
            </a:r>
            <a:endParaRPr lang="en-US" dirty="0"/>
          </a:p>
        </p:txBody>
      </p:sp>
    </p:spTree>
    <p:extLst>
      <p:ext uri="{BB962C8B-B14F-4D97-AF65-F5344CB8AC3E}">
        <p14:creationId xmlns:p14="http://schemas.microsoft.com/office/powerpoint/2010/main" val="14747918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38</TotalTime>
  <Words>232</Words>
  <Application>Microsoft Office PowerPoint</Application>
  <PresentationFormat>On-screen Show (4:3)</PresentationFormat>
  <Paragraphs>13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Verve</vt:lpstr>
      <vt:lpstr>On-the-job Suicide Not Cause For Payment Of Workers’ Compensation Benefits  </vt:lpstr>
      <vt:lpstr>Key terms </vt:lpstr>
      <vt:lpstr>Summary </vt:lpstr>
      <vt:lpstr>Decision </vt:lpstr>
    </vt:vector>
  </TitlesOfParts>
  <Company>umsd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On-the-job Suicide Not Cause For Payment Of Workers’ Compensation Benefits  </dc:title>
  <dc:creator>Yasmine Brown</dc:creator>
  <cp:lastModifiedBy>Yasmine Brown</cp:lastModifiedBy>
  <cp:revision>5</cp:revision>
  <dcterms:created xsi:type="dcterms:W3CDTF">2012-12-17T17:51:38Z</dcterms:created>
  <dcterms:modified xsi:type="dcterms:W3CDTF">2012-12-18T17:44:31Z</dcterms:modified>
</cp:coreProperties>
</file>