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2535-61A3-4B8A-BA27-36A155DD9D3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EDB2-068F-4E52-A02D-00BA05E253F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2535-61A3-4B8A-BA27-36A155DD9D3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EDB2-068F-4E52-A02D-00BA05E253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2535-61A3-4B8A-BA27-36A155DD9D3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EDB2-068F-4E52-A02D-00BA05E253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2535-61A3-4B8A-BA27-36A155DD9D3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EDB2-068F-4E52-A02D-00BA05E253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2535-61A3-4B8A-BA27-36A155DD9D3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69CEDB2-068F-4E52-A02D-00BA05E253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2535-61A3-4B8A-BA27-36A155DD9D3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EDB2-068F-4E52-A02D-00BA05E253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2535-61A3-4B8A-BA27-36A155DD9D3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EDB2-068F-4E52-A02D-00BA05E253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2535-61A3-4B8A-BA27-36A155DD9D3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EDB2-068F-4E52-A02D-00BA05E253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2535-61A3-4B8A-BA27-36A155DD9D3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EDB2-068F-4E52-A02D-00BA05E253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2535-61A3-4B8A-BA27-36A155DD9D3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EDB2-068F-4E52-A02D-00BA05E253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2535-61A3-4B8A-BA27-36A155DD9D3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EDB2-068F-4E52-A02D-00BA05E253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3B2535-61A3-4B8A-BA27-36A155DD9D3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9CEDB2-068F-4E52-A02D-00BA05E253F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Origin of Federal Court Syste</a:t>
            </a:r>
            <a:r>
              <a:rPr lang="en-US" dirty="0"/>
              <a:t>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Drew Perry Mike Feldman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964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Articles of Confederation did not allow for Supreme Court, and some citizens did not think the Supreme Court was needed.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559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60"/>
          </a:xfrm>
        </p:spPr>
        <p:txBody>
          <a:bodyPr/>
          <a:lstStyle/>
          <a:p>
            <a:r>
              <a:rPr lang="en-US" dirty="0" smtClean="0"/>
              <a:t>Congress passed a Judiciary Act that established the federal Courts of Appeal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125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source of power of the federal courts?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Ultimately, the federal courts receive their power to adjudicate case from the Constitution. </a:t>
            </a:r>
          </a:p>
          <a:p>
            <a:r>
              <a:rPr lang="en-US" dirty="0" smtClean="0"/>
              <a:t>The Constitution left to Congress the power to ordain and establish these courts if and when it deemed </a:t>
            </a:r>
            <a:r>
              <a:rPr lang="en-US" smtClean="0"/>
              <a:t>them necessary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091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</TotalTime>
  <Words>91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Origin of Federal Court System</vt:lpstr>
      <vt:lpstr>PowerPoint Presentation</vt:lpstr>
      <vt:lpstr>PowerPoint Presentation</vt:lpstr>
      <vt:lpstr>What is the source of power of the federal courts?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Origin of Federal Court System</dc:title>
  <dc:creator>Andrew Perry</dc:creator>
  <cp:lastModifiedBy>Andrew Perry</cp:lastModifiedBy>
  <cp:revision>3</cp:revision>
  <dcterms:created xsi:type="dcterms:W3CDTF">2014-03-05T16:55:31Z</dcterms:created>
  <dcterms:modified xsi:type="dcterms:W3CDTF">2014-03-05T17:18:44Z</dcterms:modified>
</cp:coreProperties>
</file>