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D9599C-1774-4173-826F-1D9E13F7404C}"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3336349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9599C-1774-4173-826F-1D9E13F7404C}"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426527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9599C-1774-4173-826F-1D9E13F7404C}"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1101372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9599C-1774-4173-826F-1D9E13F7404C}"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3710976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D9599C-1774-4173-826F-1D9E13F7404C}"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2217694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D9599C-1774-4173-826F-1D9E13F7404C}"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175214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D9599C-1774-4173-826F-1D9E13F7404C}" type="datetimeFigureOut">
              <a:rPr lang="en-US" smtClean="0"/>
              <a:t>3/30/2014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376441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D9599C-1774-4173-826F-1D9E13F7404C}" type="datetimeFigureOut">
              <a:rPr lang="en-US" smtClean="0"/>
              <a:t>3/30/2014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3206407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D9599C-1774-4173-826F-1D9E13F7404C}" type="datetimeFigureOut">
              <a:rPr lang="en-US" smtClean="0"/>
              <a:t>3/30/2014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1533824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9599C-1774-4173-826F-1D9E13F7404C}"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358631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9599C-1774-4173-826F-1D9E13F7404C}"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839BF5-DC82-4686-86B4-DD13C7C02E31}" type="slidenum">
              <a:rPr lang="en-US" smtClean="0"/>
              <a:t>‹#›</a:t>
            </a:fld>
            <a:endParaRPr lang="en-US"/>
          </a:p>
        </p:txBody>
      </p:sp>
    </p:spTree>
    <p:extLst>
      <p:ext uri="{BB962C8B-B14F-4D97-AF65-F5344CB8AC3E}">
        <p14:creationId xmlns:p14="http://schemas.microsoft.com/office/powerpoint/2010/main" val="104962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000">
              <a:srgbClr val="03D4A8"/>
            </a:gs>
            <a:gs pos="66000">
              <a:srgbClr val="21D6E0"/>
            </a:gs>
            <a:gs pos="89000">
              <a:schemeClr val="tx2">
                <a:lumMod val="20000"/>
                <a:lumOff val="80000"/>
              </a:schemeClr>
            </a:gs>
            <a:gs pos="100000">
              <a:schemeClr val="tx2">
                <a:lumMod val="20000"/>
                <a:lumOff val="8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D9599C-1774-4173-826F-1D9E13F7404C}" type="datetimeFigureOut">
              <a:rPr lang="en-US" smtClean="0"/>
              <a:t>3/30/2014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839BF5-DC82-4686-86B4-DD13C7C02E31}" type="slidenum">
              <a:rPr lang="en-US" smtClean="0"/>
              <a:t>‹#›</a:t>
            </a:fld>
            <a:endParaRPr lang="en-US"/>
          </a:p>
        </p:txBody>
      </p:sp>
    </p:spTree>
    <p:extLst>
      <p:ext uri="{BB962C8B-B14F-4D97-AF65-F5344CB8AC3E}">
        <p14:creationId xmlns:p14="http://schemas.microsoft.com/office/powerpoint/2010/main" val="487092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838200"/>
            <a:ext cx="7772400" cy="1470025"/>
          </a:xfrm>
        </p:spPr>
        <p:txBody>
          <a:bodyPr>
            <a:noAutofit/>
          </a:bodyPr>
          <a:lstStyle/>
          <a:p>
            <a:r>
              <a:rPr lang="en-US" dirty="0"/>
              <a:t>Paying Someone Not to Work Does Not Breach Employment Contract</a:t>
            </a:r>
          </a:p>
        </p:txBody>
      </p:sp>
      <p:sp>
        <p:nvSpPr>
          <p:cNvPr id="3" name="Subtitle 2"/>
          <p:cNvSpPr>
            <a:spLocks noGrp="1"/>
          </p:cNvSpPr>
          <p:nvPr>
            <p:ph type="subTitle" idx="1"/>
          </p:nvPr>
        </p:nvSpPr>
        <p:spPr>
          <a:xfrm>
            <a:off x="1371600" y="2667000"/>
            <a:ext cx="6400800" cy="1752600"/>
          </a:xfrm>
        </p:spPr>
        <p:txBody>
          <a:bodyPr/>
          <a:lstStyle/>
          <a:p>
            <a:r>
              <a:rPr lang="en-US" dirty="0" smtClean="0"/>
              <a:t>By: Shanna</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3914679"/>
            <a:ext cx="4343400" cy="2442273"/>
          </a:xfrm>
          <a:prstGeom prst="rect">
            <a:avLst/>
          </a:prstGeom>
        </p:spPr>
      </p:pic>
    </p:spTree>
    <p:extLst>
      <p:ext uri="{BB962C8B-B14F-4D97-AF65-F5344CB8AC3E}">
        <p14:creationId xmlns:p14="http://schemas.microsoft.com/office/powerpoint/2010/main" val="44605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Dan Rather worked for CBS News. Dan was removed from the CBS Evening News in March, 2005 but still worked for CBS. </a:t>
            </a:r>
            <a:r>
              <a:rPr lang="en-US" sz="2400" dirty="0"/>
              <a:t>H</a:t>
            </a:r>
            <a:r>
              <a:rPr lang="en-US" sz="2400" dirty="0" smtClean="0"/>
              <a:t>is contract lasted until June, 2006. He received $6 million a year. Since he was under contract he was not allowed to work for another network unless CBS approved of it. Dan wanted to work somewhere else so he could get more money so he claimed that CBS breached under contract, was liable for tortious interference and for fraud.</a:t>
            </a:r>
            <a:endParaRPr lang="en-US" sz="2400" dirty="0"/>
          </a:p>
        </p:txBody>
      </p:sp>
    </p:spTree>
    <p:extLst>
      <p:ext uri="{BB962C8B-B14F-4D97-AF65-F5344CB8AC3E}">
        <p14:creationId xmlns:p14="http://schemas.microsoft.com/office/powerpoint/2010/main" val="343703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normAutofit/>
          </a:bodyPr>
          <a:lstStyle/>
          <a:p>
            <a:pPr marL="0" indent="0">
              <a:buNone/>
            </a:pPr>
            <a:r>
              <a:rPr lang="en-US" sz="2400" u="sng" dirty="0" smtClean="0"/>
              <a:t>Breach:</a:t>
            </a:r>
            <a:r>
              <a:rPr lang="en-US" sz="2400" dirty="0" smtClean="0"/>
              <a:t> act of breaking or failing to observe a law or contract.</a:t>
            </a:r>
          </a:p>
          <a:p>
            <a:pPr marL="0" indent="0">
              <a:buNone/>
            </a:pPr>
            <a:endParaRPr lang="en-US" sz="2400" u="sng" dirty="0" smtClean="0"/>
          </a:p>
          <a:p>
            <a:pPr marL="0" indent="0">
              <a:buNone/>
            </a:pPr>
            <a:r>
              <a:rPr lang="en-US" sz="2400" u="sng" dirty="0" smtClean="0"/>
              <a:t>Tortious </a:t>
            </a:r>
            <a:r>
              <a:rPr lang="en-US" sz="2400" u="sng" dirty="0"/>
              <a:t>I</a:t>
            </a:r>
            <a:r>
              <a:rPr lang="en-US" sz="2400" u="sng" dirty="0" smtClean="0"/>
              <a:t>nterference:</a:t>
            </a:r>
            <a:r>
              <a:rPr lang="en-US" sz="2400" dirty="0"/>
              <a:t> is a common law tort allowing a claim for damages against a defendant who wrongfully interferes with the plaintiff's contractual or business relationships</a:t>
            </a:r>
            <a:r>
              <a:rPr lang="en-US" sz="2400" dirty="0" smtClean="0"/>
              <a:t>.</a:t>
            </a:r>
          </a:p>
          <a:p>
            <a:pPr marL="0" indent="0">
              <a:buNone/>
            </a:pPr>
            <a:endParaRPr lang="en-US" sz="2400" u="sng" dirty="0" smtClean="0"/>
          </a:p>
          <a:p>
            <a:pPr marL="0" indent="0">
              <a:buNone/>
            </a:pPr>
            <a:r>
              <a:rPr lang="en-US" sz="2400" u="sng" dirty="0" smtClean="0"/>
              <a:t>Fraud: </a:t>
            </a:r>
            <a:r>
              <a:rPr lang="en-US" sz="2400" dirty="0"/>
              <a:t>wrongful or criminal deception intended to result in financial or personal gain.</a:t>
            </a:r>
          </a:p>
        </p:txBody>
      </p:sp>
    </p:spTree>
    <p:extLst>
      <p:ext uri="{BB962C8B-B14F-4D97-AF65-F5344CB8AC3E}">
        <p14:creationId xmlns:p14="http://schemas.microsoft.com/office/powerpoint/2010/main" val="216965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p:txBody>
          <a:bodyPr>
            <a:noAutofit/>
          </a:bodyPr>
          <a:lstStyle/>
          <a:p>
            <a:pPr marL="0" indent="0">
              <a:buNone/>
            </a:pPr>
            <a:r>
              <a:rPr lang="en-US" sz="2400" dirty="0" smtClean="0"/>
              <a:t>Dan claimed that he lost money because he could have worked somewhere else for more than the amount he was getting at CBS. This was not a valid argument because he did not identify an opportunity that could have earned him more than CBS. CBS did not breach its obligations to Dan </a:t>
            </a:r>
            <a:r>
              <a:rPr lang="en-US" sz="2400" dirty="0" err="1" smtClean="0"/>
              <a:t>Rather’s</a:t>
            </a:r>
            <a:r>
              <a:rPr lang="en-US" sz="2400" dirty="0" smtClean="0"/>
              <a:t>. All claims made were dismissed. </a:t>
            </a:r>
            <a:endParaRPr lang="en-US" sz="2400" dirty="0"/>
          </a:p>
          <a:p>
            <a:pPr marL="0" indent="0">
              <a:buNone/>
            </a:pPr>
            <a:endParaRPr lang="en-US" sz="1200" dirty="0" smtClean="0"/>
          </a:p>
          <a:p>
            <a:pPr marL="0" indent="0">
              <a:buNone/>
            </a:pPr>
            <a:endParaRPr lang="en-US" sz="1200" dirty="0"/>
          </a:p>
          <a:p>
            <a:pPr marL="0" indent="0">
              <a:buNone/>
            </a:pPr>
            <a:endParaRPr lang="en-US" sz="1200" dirty="0" smtClean="0"/>
          </a:p>
          <a:p>
            <a:pPr marL="0" indent="0">
              <a:buNone/>
            </a:pPr>
            <a:endParaRPr lang="en-US" sz="1200" dirty="0"/>
          </a:p>
          <a:p>
            <a:pPr marL="0" indent="0">
              <a:buNone/>
            </a:pPr>
            <a:endParaRPr lang="en-US" sz="1200" dirty="0" smtClean="0"/>
          </a:p>
        </p:txBody>
      </p:sp>
    </p:spTree>
    <p:extLst>
      <p:ext uri="{BB962C8B-B14F-4D97-AF65-F5344CB8AC3E}">
        <p14:creationId xmlns:p14="http://schemas.microsoft.com/office/powerpoint/2010/main" val="2526641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 </a:t>
            </a:r>
            <a:endParaRPr lang="en-US" dirty="0"/>
          </a:p>
        </p:txBody>
      </p:sp>
      <p:sp>
        <p:nvSpPr>
          <p:cNvPr id="3" name="Content Placeholder 2"/>
          <p:cNvSpPr>
            <a:spLocks noGrp="1"/>
          </p:cNvSpPr>
          <p:nvPr>
            <p:ph idx="1"/>
          </p:nvPr>
        </p:nvSpPr>
        <p:spPr/>
        <p:txBody>
          <a:bodyPr>
            <a:normAutofit/>
          </a:bodyPr>
          <a:lstStyle/>
          <a:p>
            <a:pPr marL="0" indent="0">
              <a:buNone/>
            </a:pPr>
            <a:r>
              <a:rPr lang="en-US" sz="2000" i="1" dirty="0"/>
              <a:t>Rather v. CBS Corp.</a:t>
            </a:r>
            <a:r>
              <a:rPr lang="en-US" sz="2000" dirty="0"/>
              <a:t>, ---N.Y.S.2d--- (2008 WL 6864421, App. Div., N.Y., 2009)</a:t>
            </a:r>
          </a:p>
        </p:txBody>
      </p:sp>
    </p:spTree>
    <p:extLst>
      <p:ext uri="{BB962C8B-B14F-4D97-AF65-F5344CB8AC3E}">
        <p14:creationId xmlns:p14="http://schemas.microsoft.com/office/powerpoint/2010/main" val="15055085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210</Words>
  <Application>Microsoft Office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Paying Someone Not to Work Does Not Breach Employment Contract</vt:lpstr>
      <vt:lpstr>Summary </vt:lpstr>
      <vt:lpstr>Key Words</vt:lpstr>
      <vt:lpstr>Decision</vt:lpstr>
      <vt:lpstr>Citation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Paying Someone Not to Work Does Not Breach Employment Contract</dc:title>
  <dc:creator>Shanna Bobst</dc:creator>
  <cp:lastModifiedBy>Linda Christensen</cp:lastModifiedBy>
  <cp:revision>9</cp:revision>
  <dcterms:created xsi:type="dcterms:W3CDTF">2014-03-27T16:07:02Z</dcterms:created>
  <dcterms:modified xsi:type="dcterms:W3CDTF">2014-03-30T23:42:50Z</dcterms:modified>
</cp:coreProperties>
</file>