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4F66B9-717B-4AF1-98EB-C6339E5CD41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2079493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F66B9-717B-4AF1-98EB-C6339E5CD41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1237384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F66B9-717B-4AF1-98EB-C6339E5CD41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1139090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F66B9-717B-4AF1-98EB-C6339E5CD41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1268498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4F66B9-717B-4AF1-98EB-C6339E5CD417}"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3805726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4F66B9-717B-4AF1-98EB-C6339E5CD417}"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972457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4F66B9-717B-4AF1-98EB-C6339E5CD417}"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810074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4F66B9-717B-4AF1-98EB-C6339E5CD417}"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60852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4F66B9-717B-4AF1-98EB-C6339E5CD417}"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2334502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4F66B9-717B-4AF1-98EB-C6339E5CD417}"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981372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4F66B9-717B-4AF1-98EB-C6339E5CD417}"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3269A9-EBA4-428A-BCCD-F939EF522F8F}" type="slidenum">
              <a:rPr lang="en-US" smtClean="0"/>
              <a:t>‹#›</a:t>
            </a:fld>
            <a:endParaRPr lang="en-US"/>
          </a:p>
        </p:txBody>
      </p:sp>
    </p:spTree>
    <p:extLst>
      <p:ext uri="{BB962C8B-B14F-4D97-AF65-F5344CB8AC3E}">
        <p14:creationId xmlns:p14="http://schemas.microsoft.com/office/powerpoint/2010/main" val="885846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F66B9-717B-4AF1-98EB-C6339E5CD417}"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3269A9-EBA4-428A-BCCD-F939EF522F8F}" type="slidenum">
              <a:rPr lang="en-US" smtClean="0"/>
              <a:t>‹#›</a:t>
            </a:fld>
            <a:endParaRPr lang="en-US"/>
          </a:p>
        </p:txBody>
      </p:sp>
    </p:spTree>
    <p:extLst>
      <p:ext uri="{BB962C8B-B14F-4D97-AF65-F5344CB8AC3E}">
        <p14:creationId xmlns:p14="http://schemas.microsoft.com/office/powerpoint/2010/main" val="165162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Promises of Free Lifetime Health Care for Military Veterans Is a Contact</a:t>
            </a:r>
            <a:endParaRPr lang="en-US" dirty="0"/>
          </a:p>
        </p:txBody>
      </p:sp>
      <p:sp>
        <p:nvSpPr>
          <p:cNvPr id="3" name="Subtitle 2"/>
          <p:cNvSpPr>
            <a:spLocks noGrp="1"/>
          </p:cNvSpPr>
          <p:nvPr>
            <p:ph type="subTitle" idx="1"/>
          </p:nvPr>
        </p:nvSpPr>
        <p:spPr/>
        <p:txBody>
          <a:bodyPr/>
          <a:lstStyle/>
          <a:p>
            <a:r>
              <a:rPr lang="en-US" b="1" dirty="0" smtClean="0">
                <a:solidFill>
                  <a:schemeClr val="tx1"/>
                </a:solidFill>
              </a:rPr>
              <a:t>By: Harry </a:t>
            </a:r>
            <a:r>
              <a:rPr lang="en-US" b="1" dirty="0" err="1" smtClean="0">
                <a:solidFill>
                  <a:schemeClr val="tx1"/>
                </a:solidFill>
              </a:rPr>
              <a:t>Kubek</a:t>
            </a:r>
            <a:endParaRPr lang="en-US" b="1" dirty="0" smtClean="0">
              <a:solidFill>
                <a:schemeClr val="tx1"/>
              </a:solidFill>
            </a:endParaRPr>
          </a:p>
          <a:p>
            <a:r>
              <a:rPr lang="en-US" b="1" dirty="0" smtClean="0">
                <a:solidFill>
                  <a:schemeClr val="tx1"/>
                </a:solidFill>
              </a:rPr>
              <a:t>Topic	Contracts</a:t>
            </a:r>
            <a:endParaRPr lang="en-US" b="1" dirty="0">
              <a:solidFill>
                <a:schemeClr val="tx1"/>
              </a:solidFill>
            </a:endParaRPr>
          </a:p>
        </p:txBody>
      </p:sp>
    </p:spTree>
    <p:extLst>
      <p:ext uri="{BB962C8B-B14F-4D97-AF65-F5344CB8AC3E}">
        <p14:creationId xmlns:p14="http://schemas.microsoft.com/office/powerpoint/2010/main" val="2362845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3840163"/>
          </a:xfrm>
        </p:spPr>
        <p:txBody>
          <a:bodyPr/>
          <a:lstStyle/>
          <a:p>
            <a:pPr marL="0" indent="0">
              <a:buNone/>
            </a:pPr>
            <a:r>
              <a:rPr lang="en-US" dirty="0" smtClean="0"/>
              <a:t> </a:t>
            </a:r>
            <a:r>
              <a:rPr lang="en-US" dirty="0"/>
              <a:t>People who joined the military and served for at least 20 years were promised free, lifetime medical care. </a:t>
            </a:r>
            <a:r>
              <a:rPr lang="en-US" dirty="0" smtClean="0"/>
              <a:t>But congress later changed that, moving the veterans into Medicare, which is not free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32565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05000"/>
            <a:ext cx="8229600" cy="4525963"/>
          </a:xfrm>
        </p:spPr>
        <p:txBody>
          <a:bodyPr>
            <a:normAutofit lnSpcReduction="10000"/>
          </a:bodyPr>
          <a:lstStyle/>
          <a:p>
            <a:r>
              <a:rPr lang="en-US" b="1" i="1" u="sng" dirty="0" smtClean="0">
                <a:solidFill>
                  <a:srgbClr val="000000"/>
                </a:solidFill>
                <a:effectLst/>
              </a:rPr>
              <a:t>Implied Contract</a:t>
            </a:r>
            <a:r>
              <a:rPr lang="en-US" dirty="0" smtClean="0"/>
              <a:t>-</a:t>
            </a:r>
            <a:r>
              <a:rPr lang="en-US" dirty="0"/>
              <a:t> </a:t>
            </a:r>
            <a:r>
              <a:rPr lang="en-US" dirty="0" smtClean="0"/>
              <a:t>An </a:t>
            </a:r>
            <a:r>
              <a:rPr lang="en-US" dirty="0"/>
              <a:t>agreement which is found to exist based on the circumstances when to deny a contract would be unfair and/or result in unjust enrichment to one of the </a:t>
            </a:r>
            <a:r>
              <a:rPr lang="en-US" dirty="0" smtClean="0"/>
              <a:t>parties.</a:t>
            </a:r>
          </a:p>
          <a:p>
            <a:r>
              <a:rPr lang="en-US" b="1" i="1" u="sng" dirty="0"/>
              <a:t>Veterans </a:t>
            </a:r>
            <a:r>
              <a:rPr lang="en-US" b="1" i="1" u="sng" dirty="0" smtClean="0"/>
              <a:t>Benefits- </a:t>
            </a:r>
            <a:r>
              <a:rPr lang="en-US" i="1" dirty="0" smtClean="0"/>
              <a:t>Legal </a:t>
            </a:r>
            <a:r>
              <a:rPr lang="en-US" i="1" dirty="0"/>
              <a:t>rights and benefits extended to those who served on active duty in and have been honorably discharged from one of the U.S.</a:t>
            </a:r>
            <a:r>
              <a:rPr lang="en-US" dirty="0"/>
              <a:t> Armed </a:t>
            </a:r>
            <a:r>
              <a:rPr lang="en-US" dirty="0" smtClean="0"/>
              <a:t>Services.</a:t>
            </a:r>
            <a:endParaRPr lang="en-US" b="0" i="0" dirty="0" smtClean="0">
              <a:solidFill>
                <a:srgbClr val="000000"/>
              </a:solidFill>
              <a:effectLst/>
              <a:latin typeface="Times New Roman"/>
            </a:endParaRPr>
          </a:p>
        </p:txBody>
      </p:sp>
      <p:sp>
        <p:nvSpPr>
          <p:cNvPr id="4" name="TextBox 3"/>
          <p:cNvSpPr txBox="1"/>
          <p:nvPr/>
        </p:nvSpPr>
        <p:spPr>
          <a:xfrm>
            <a:off x="2286000" y="609600"/>
            <a:ext cx="3962400" cy="923330"/>
          </a:xfrm>
          <a:prstGeom prst="rect">
            <a:avLst/>
          </a:prstGeom>
          <a:noFill/>
        </p:spPr>
        <p:txBody>
          <a:bodyPr wrap="square" rtlCol="0">
            <a:spAutoFit/>
          </a:bodyPr>
          <a:lstStyle/>
          <a:p>
            <a:r>
              <a:rPr lang="en-US" sz="5400" dirty="0" smtClean="0"/>
              <a:t>Key Terms</a:t>
            </a:r>
            <a:endParaRPr lang="en-US" sz="5400" dirty="0"/>
          </a:p>
        </p:txBody>
      </p:sp>
    </p:spTree>
    <p:extLst>
      <p:ext uri="{BB962C8B-B14F-4D97-AF65-F5344CB8AC3E}">
        <p14:creationId xmlns:p14="http://schemas.microsoft.com/office/powerpoint/2010/main" val="707777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a:t>The representations made by the military recruiters were at the direction of the heads of the military departments. They stated that the benefits included lifetime medical care. That created an implied-in-fact contract under which the veterans have a right to such benefits. An implied-in-fact contract is one founded upon a meeting of minds which, although not embodied in an express contract, is inferred, as a fact, from the conduct of the parties showing, in the light of the circumstances, their tacit understanding. The government breached the contract by requiring veterans who had reached age 65 to rely on health care benefits provided by Medicare</a:t>
            </a:r>
          </a:p>
        </p:txBody>
      </p:sp>
    </p:spTree>
    <p:extLst>
      <p:ext uri="{BB962C8B-B14F-4D97-AF65-F5344CB8AC3E}">
        <p14:creationId xmlns:p14="http://schemas.microsoft.com/office/powerpoint/2010/main" val="403068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172</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Promises of Free Lifetime Health Care for Military Veterans Is a Contact</vt:lpstr>
      <vt:lpstr>PowerPoint Presentation</vt:lpstr>
      <vt:lpstr>PowerPoint Presentation</vt:lpstr>
      <vt:lpstr>PowerPoint Presentation</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Promises of Free Lifetime Health Care for Military Veterans Is a Contact</dc:title>
  <dc:creator>Harry Kubek</dc:creator>
  <cp:lastModifiedBy>Harry Kubek</cp:lastModifiedBy>
  <cp:revision>5</cp:revision>
  <dcterms:created xsi:type="dcterms:W3CDTF">2013-10-25T12:47:39Z</dcterms:created>
  <dcterms:modified xsi:type="dcterms:W3CDTF">2013-10-28T13:23:16Z</dcterms:modified>
</cp:coreProperties>
</file>