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6" d="100"/>
          <a:sy n="46" d="100"/>
        </p:scale>
        <p:origin x="-1206" y="-5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86CDB-07E8-4FEA-A6F9-74A8AA402073}" type="datetimeFigureOut">
              <a:rPr lang="en-US" smtClean="0"/>
              <a:t>1/15/2014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188AD-2491-4278-87D6-5CA96D2D840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18745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86CDB-07E8-4FEA-A6F9-74A8AA402073}" type="datetimeFigureOut">
              <a:rPr lang="en-US" smtClean="0"/>
              <a:t>1/15/2014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188AD-2491-4278-87D6-5CA96D2D840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70616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86CDB-07E8-4FEA-A6F9-74A8AA402073}" type="datetimeFigureOut">
              <a:rPr lang="en-US" smtClean="0"/>
              <a:t>1/15/2014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188AD-2491-4278-87D6-5CA96D2D840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29862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86CDB-07E8-4FEA-A6F9-74A8AA402073}" type="datetimeFigureOut">
              <a:rPr lang="en-US" smtClean="0"/>
              <a:t>1/15/2014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188AD-2491-4278-87D6-5CA96D2D840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3639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86CDB-07E8-4FEA-A6F9-74A8AA402073}" type="datetimeFigureOut">
              <a:rPr lang="en-US" smtClean="0"/>
              <a:t>1/15/2014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188AD-2491-4278-87D6-5CA96D2D840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1615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86CDB-07E8-4FEA-A6F9-74A8AA402073}" type="datetimeFigureOut">
              <a:rPr lang="en-US" smtClean="0"/>
              <a:t>1/15/2014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188AD-2491-4278-87D6-5CA96D2D840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91510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86CDB-07E8-4FEA-A6F9-74A8AA402073}" type="datetimeFigureOut">
              <a:rPr lang="en-US" smtClean="0"/>
              <a:t>1/15/2014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188AD-2491-4278-87D6-5CA96D2D840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6205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86CDB-07E8-4FEA-A6F9-74A8AA402073}" type="datetimeFigureOut">
              <a:rPr lang="en-US" smtClean="0"/>
              <a:t>1/15/2014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188AD-2491-4278-87D6-5CA96D2D840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28868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86CDB-07E8-4FEA-A6F9-74A8AA402073}" type="datetimeFigureOut">
              <a:rPr lang="en-US" smtClean="0"/>
              <a:t>1/15/2014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188AD-2491-4278-87D6-5CA96D2D840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98026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86CDB-07E8-4FEA-A6F9-74A8AA402073}" type="datetimeFigureOut">
              <a:rPr lang="en-US" smtClean="0"/>
              <a:t>1/15/2014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188AD-2491-4278-87D6-5CA96D2D840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12567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86CDB-07E8-4FEA-A6F9-74A8AA402073}" type="datetimeFigureOut">
              <a:rPr lang="en-US" smtClean="0"/>
              <a:t>1/15/2014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188AD-2491-4278-87D6-5CA96D2D840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92873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686CDB-07E8-4FEA-A6F9-74A8AA402073}" type="datetimeFigureOut">
              <a:rPr lang="en-US" smtClean="0"/>
              <a:t>1/15/2014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0188AD-2491-4278-87D6-5CA96D2D840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869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Search Engine Thumbnail Image Reproduction Are Fair Use.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Gideon,  Jonathan and </a:t>
            </a:r>
            <a:r>
              <a:rPr lang="en-US" dirty="0" smtClean="0"/>
              <a:t>Nick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7820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Key Words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Copyright: </a:t>
            </a:r>
            <a:r>
              <a:rPr lang="en-US" dirty="0"/>
              <a:t>the exclusive right to produce copies and to control an original literary, musical, or artistic work, granted by law for a specified number of years (in Britain, usually 70 years from the death of the author, composer, </a:t>
            </a:r>
            <a:r>
              <a:rPr lang="en-US" dirty="0" err="1"/>
              <a:t>etc</a:t>
            </a:r>
            <a:r>
              <a:rPr lang="en-US" dirty="0"/>
              <a:t>, or from the date of publication if later). Symbol: </a:t>
            </a:r>
            <a:r>
              <a:rPr lang="en-US" b="1" dirty="0"/>
              <a:t>(c)</a:t>
            </a:r>
            <a:endParaRPr lang="en-US" dirty="0" smtClean="0"/>
          </a:p>
          <a:p>
            <a:r>
              <a:rPr lang="en-US" dirty="0" smtClean="0"/>
              <a:t>Fair use: </a:t>
            </a:r>
            <a:r>
              <a:rPr lang="en-US" dirty="0"/>
              <a:t>the conditions under which you can use material that is copyrighted by someone else without paying royalties</a:t>
            </a:r>
            <a:endParaRPr lang="en-US" dirty="0" smtClean="0"/>
          </a:p>
          <a:p>
            <a:r>
              <a:rPr lang="en-US" dirty="0" smtClean="0"/>
              <a:t>Websites: </a:t>
            </a:r>
            <a:r>
              <a:rPr lang="en-US" dirty="0"/>
              <a:t>a group of connected pages on the World Wide Web containing information on a particular subject</a:t>
            </a:r>
            <a:endParaRPr lang="en-US" dirty="0" smtClean="0"/>
          </a:p>
          <a:p>
            <a:r>
              <a:rPr lang="en-US" dirty="0" smtClean="0"/>
              <a:t>Thumbnail Pictures: </a:t>
            </a:r>
            <a:r>
              <a:rPr lang="en-US" dirty="0"/>
              <a:t>a small picture of an image or page layout.</a:t>
            </a:r>
            <a:endParaRPr lang="en-US" dirty="0" smtClean="0"/>
          </a:p>
          <a:p>
            <a:r>
              <a:rPr lang="en-US" dirty="0" smtClean="0"/>
              <a:t>Search Engines: </a:t>
            </a:r>
            <a:r>
              <a:rPr lang="en-US" dirty="0"/>
              <a:t>a program for the retrieval of data from a database or network, esp. the Internet.</a:t>
            </a:r>
          </a:p>
        </p:txBody>
      </p:sp>
    </p:spTree>
    <p:extLst>
      <p:ext uri="{BB962C8B-B14F-4D97-AF65-F5344CB8AC3E}">
        <p14:creationId xmlns:p14="http://schemas.microsoft.com/office/powerpoint/2010/main" val="33124950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Summary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Kelly is a photographer and has many copyrighted images and Arriba runs an internet search engine and uses the copyrighted images. So Kelly sued Arriba and He said it was “ reproduction was fair use” and Kelly appealed.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81622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Decision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You would have to use the original images for it not to be fair use but taking directly from the website is not fair and </a:t>
            </a:r>
            <a:r>
              <a:rPr lang="en-US" smtClean="0"/>
              <a:t>is infringement.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60572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147</Words>
  <Application>Microsoft Office PowerPoint</Application>
  <PresentationFormat>On-screen Show (4:3)</PresentationFormat>
  <Paragraphs>12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Search Engine Thumbnail Image Reproduction Are Fair Use. </vt:lpstr>
      <vt:lpstr>Key Words  </vt:lpstr>
      <vt:lpstr>Case Summary </vt:lpstr>
      <vt:lpstr>Decision </vt:lpstr>
    </vt:vector>
  </TitlesOfParts>
  <Company>Admin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Search Engine Thumbnail Image Reproduction Are Fair Use.</dc:title>
  <dc:creator>Elijah Eckert</dc:creator>
  <cp:lastModifiedBy>Linda Christensen</cp:lastModifiedBy>
  <cp:revision>3</cp:revision>
  <dcterms:created xsi:type="dcterms:W3CDTF">2014-01-14T14:05:21Z</dcterms:created>
  <dcterms:modified xsi:type="dcterms:W3CDTF">2014-01-15T13:57:50Z</dcterms:modified>
</cp:coreProperties>
</file>