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5" autoAdjust="0"/>
    <p:restoredTop sz="94633" autoAdjust="0"/>
  </p:normalViewPr>
  <p:slideViewPr>
    <p:cSldViewPr>
      <p:cViewPr varScale="1">
        <p:scale>
          <a:sx n="69" d="100"/>
          <a:sy n="69" d="100"/>
        </p:scale>
        <p:origin x="-5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45A82-193F-4858-B0BC-0D15658AF8E9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C737-DC15-45D7-A621-531E73C1B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133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45A82-193F-4858-B0BC-0D15658AF8E9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C737-DC15-45D7-A621-531E73C1B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471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45A82-193F-4858-B0BC-0D15658AF8E9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C737-DC15-45D7-A621-531E73C1B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926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45A82-193F-4858-B0BC-0D15658AF8E9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C737-DC15-45D7-A621-531E73C1B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558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45A82-193F-4858-B0BC-0D15658AF8E9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C737-DC15-45D7-A621-531E73C1B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237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45A82-193F-4858-B0BC-0D15658AF8E9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C737-DC15-45D7-A621-531E73C1B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204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45A82-193F-4858-B0BC-0D15658AF8E9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C737-DC15-45D7-A621-531E73C1B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0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45A82-193F-4858-B0BC-0D15658AF8E9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C737-DC15-45D7-A621-531E73C1B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4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45A82-193F-4858-B0BC-0D15658AF8E9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C737-DC15-45D7-A621-531E73C1B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330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45A82-193F-4858-B0BC-0D15658AF8E9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C737-DC15-45D7-A621-531E73C1B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29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45A82-193F-4858-B0BC-0D15658AF8E9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C737-DC15-45D7-A621-531E73C1B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970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45A82-193F-4858-B0BC-0D15658AF8E9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9C737-DC15-45D7-A621-531E73C1B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811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9149" y="304800"/>
            <a:ext cx="7772400" cy="1470025"/>
          </a:xfrm>
        </p:spPr>
        <p:txBody>
          <a:bodyPr/>
          <a:lstStyle/>
          <a:p>
            <a:r>
              <a:rPr lang="en-US" dirty="0" smtClean="0"/>
              <a:t>States Courts </a:t>
            </a:r>
            <a:r>
              <a:rPr lang="en-US" smtClean="0"/>
              <a:t>with </a:t>
            </a:r>
            <a:r>
              <a:rPr lang="en-US" smtClean="0"/>
              <a:t>Specialized </a:t>
            </a:r>
            <a:r>
              <a:rPr lang="en-US" dirty="0" smtClean="0"/>
              <a:t>Jurisdictions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43200" y="19050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Brittany, Courtney, and Rachael</a:t>
            </a:r>
          </a:p>
          <a:p>
            <a:endParaRPr lang="en-US" dirty="0"/>
          </a:p>
        </p:txBody>
      </p:sp>
      <p:pic>
        <p:nvPicPr>
          <p:cNvPr id="1026" name="Picture 2" descr="http://www.gcmonitor.org/img/original/Courtro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971800"/>
            <a:ext cx="3714749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050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2514600"/>
            <a:ext cx="5943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Associate circuit courts are lower courts that hear minor criminal cases, state traffic offences, and small law suits. They take a burden off of higher courts.  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" y="757535"/>
            <a:ext cx="80627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Associate Circuit Courts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008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02224" y="2590800"/>
            <a:ext cx="6248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City or municipal courts are usually divided into traffic and criminal divisions. They handle ordinances that are not considered criminal laws. 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1447800" y="583526"/>
            <a:ext cx="56941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Municipal Courts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500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3462600"/>
            <a:ext cx="75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Small claim courts handle minor individual suits. These cases don’t require a attorney. 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1638888" y="1066800"/>
            <a:ext cx="62472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Small Claims Court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0380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1969827"/>
            <a:ext cx="66294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2800" dirty="0" smtClean="0"/>
              <a:t>Society typically believes that juveniles should not be held as responsible as adults for their criminal acts. People between 13-18 are juveniles. 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1828800" y="838200"/>
            <a:ext cx="51219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Juvenile Courts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2057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3600" y="2819400"/>
            <a:ext cx="533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Probate courts administer wills and estates to accomplish this task. </a:t>
            </a:r>
          </a:p>
        </p:txBody>
      </p:sp>
      <p:sp>
        <p:nvSpPr>
          <p:cNvPr id="5" name="Rectangle 4"/>
          <p:cNvSpPr/>
          <p:nvPr/>
        </p:nvSpPr>
        <p:spPr>
          <a:xfrm>
            <a:off x="1868606" y="987777"/>
            <a:ext cx="50200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Probate Courts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7907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126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States Courts with Specialized Jurisdictions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umsd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States Courts with specialized Jurisdictions</dc:title>
  <dc:creator>Brittany McKenna</dc:creator>
  <cp:lastModifiedBy>Brittany McKenna</cp:lastModifiedBy>
  <cp:revision>5</cp:revision>
  <dcterms:created xsi:type="dcterms:W3CDTF">2013-02-19T18:43:18Z</dcterms:created>
  <dcterms:modified xsi:type="dcterms:W3CDTF">2013-02-20T18:42:35Z</dcterms:modified>
</cp:coreProperties>
</file>