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75153C-CF23-4A03-8ED2-53893620C02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601191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75153C-CF23-4A03-8ED2-53893620C02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321569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75153C-CF23-4A03-8ED2-53893620C02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287954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75153C-CF23-4A03-8ED2-53893620C02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2988222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75153C-CF23-4A03-8ED2-53893620C025}"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319144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75153C-CF23-4A03-8ED2-53893620C02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1725469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75153C-CF23-4A03-8ED2-53893620C025}" type="datetimeFigureOut">
              <a:rPr lang="en-US" smtClean="0"/>
              <a:t>10/25/2013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402608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75153C-CF23-4A03-8ED2-53893620C025}" type="datetimeFigureOut">
              <a:rPr lang="en-US" smtClean="0"/>
              <a:t>10/25/2013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514418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5153C-CF23-4A03-8ED2-53893620C025}" type="datetimeFigureOut">
              <a:rPr lang="en-US" smtClean="0"/>
              <a:t>10/25/2013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585708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153C-CF23-4A03-8ED2-53893620C02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204273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153C-CF23-4A03-8ED2-53893620C025}"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3210-56DE-4C17-8CFA-0D5F721F1682}" type="slidenum">
              <a:rPr lang="en-US" smtClean="0"/>
              <a:t>‹#›</a:t>
            </a:fld>
            <a:endParaRPr lang="en-US"/>
          </a:p>
        </p:txBody>
      </p:sp>
    </p:spTree>
    <p:extLst>
      <p:ext uri="{BB962C8B-B14F-4D97-AF65-F5344CB8AC3E}">
        <p14:creationId xmlns:p14="http://schemas.microsoft.com/office/powerpoint/2010/main" val="4064270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75153C-CF23-4A03-8ED2-53893620C025}" type="datetimeFigureOut">
              <a:rPr lang="en-US" smtClean="0"/>
              <a:t>10/25/2013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E3210-56DE-4C17-8CFA-0D5F721F1682}" type="slidenum">
              <a:rPr lang="en-US" smtClean="0"/>
              <a:t>‹#›</a:t>
            </a:fld>
            <a:endParaRPr lang="en-US"/>
          </a:p>
        </p:txBody>
      </p:sp>
    </p:spTree>
    <p:extLst>
      <p:ext uri="{BB962C8B-B14F-4D97-AF65-F5344CB8AC3E}">
        <p14:creationId xmlns:p14="http://schemas.microsoft.com/office/powerpoint/2010/main" val="320633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000" dirty="0" smtClean="0">
                <a:solidFill>
                  <a:schemeClr val="bg1"/>
                </a:solidFill>
              </a:rPr>
              <a:t> </a:t>
            </a:r>
            <a:r>
              <a:rPr lang="en-US" sz="2000" dirty="0"/>
              <a:t>California high court reversed a verdict of $150,000 emotional distress damages for homeowners whose home was constructed with numerous major defects. While there was negligence and breach of contract, for which damages could be recovered, there was no tort</a:t>
            </a:r>
            <a:r>
              <a:rPr lang="en-US" sz="2000" dirty="0">
                <a:solidFill>
                  <a:schemeClr val="bg1"/>
                </a:solidFill>
              </a:rPr>
              <a:t>.</a:t>
            </a:r>
          </a:p>
        </p:txBody>
      </p:sp>
      <p:sp>
        <p:nvSpPr>
          <p:cNvPr id="3" name="Subtitle 2"/>
          <p:cNvSpPr>
            <a:spLocks noGrp="1"/>
          </p:cNvSpPr>
          <p:nvPr>
            <p:ph type="subTitle" idx="1"/>
          </p:nvPr>
        </p:nvSpPr>
        <p:spPr/>
        <p:txBody>
          <a:bodyPr/>
          <a:lstStyle/>
          <a:p>
            <a:r>
              <a:rPr lang="en-US" dirty="0" smtClean="0">
                <a:solidFill>
                  <a:schemeClr val="tx1"/>
                </a:solidFill>
              </a:rPr>
              <a:t>Produced By Gideon And Xavier</a:t>
            </a:r>
            <a:endParaRPr lang="en-US" dirty="0">
              <a:solidFill>
                <a:schemeClr val="tx1"/>
              </a:solidFill>
            </a:endParaRPr>
          </a:p>
        </p:txBody>
      </p:sp>
      <p:sp>
        <p:nvSpPr>
          <p:cNvPr id="4" name="TextBox 3"/>
          <p:cNvSpPr txBox="1"/>
          <p:nvPr/>
        </p:nvSpPr>
        <p:spPr>
          <a:xfrm>
            <a:off x="990600" y="715757"/>
            <a:ext cx="6781800" cy="584775"/>
          </a:xfrm>
          <a:prstGeom prst="rect">
            <a:avLst/>
          </a:prstGeom>
          <a:noFill/>
        </p:spPr>
        <p:txBody>
          <a:bodyPr wrap="square" rtlCol="0">
            <a:spAutoFit/>
          </a:bodyPr>
          <a:lstStyle/>
          <a:p>
            <a:pPr algn="ctr"/>
            <a:r>
              <a:rPr lang="en-US" sz="3200" dirty="0" smtClean="0"/>
              <a:t>Topic: Contracts</a:t>
            </a:r>
            <a:endParaRPr lang="en-US" sz="3200" dirty="0"/>
          </a:p>
        </p:txBody>
      </p:sp>
    </p:spTree>
    <p:extLst>
      <p:ext uri="{BB962C8B-B14F-4D97-AF65-F5344CB8AC3E}">
        <p14:creationId xmlns:p14="http://schemas.microsoft.com/office/powerpoint/2010/main" val="3070181050"/>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Case </a:t>
            </a:r>
            <a:endParaRPr lang="en-US" dirty="0"/>
          </a:p>
        </p:txBody>
      </p:sp>
      <p:sp>
        <p:nvSpPr>
          <p:cNvPr id="3" name="Content Placeholder 2"/>
          <p:cNvSpPr>
            <a:spLocks noGrp="1"/>
          </p:cNvSpPr>
          <p:nvPr>
            <p:ph idx="1"/>
          </p:nvPr>
        </p:nvSpPr>
        <p:spPr/>
        <p:txBody>
          <a:bodyPr/>
          <a:lstStyle/>
          <a:p>
            <a:r>
              <a:rPr lang="en-US" dirty="0" smtClean="0"/>
              <a:t>Basically what happen was a family hired a contractor to build their “dream house” and once the home was built. When the family moved in there was a rain storm and the house began to leak. There was major problems with the homes construction.</a:t>
            </a:r>
            <a:endParaRPr lang="en-US" dirty="0"/>
          </a:p>
          <a:p>
            <a:r>
              <a:rPr lang="en-US" dirty="0" smtClean="0"/>
              <a:t>Three inches of water in the home.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4515395"/>
            <a:ext cx="2133600" cy="234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50302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fontScale="92500" lnSpcReduction="20000"/>
          </a:bodyPr>
          <a:lstStyle/>
          <a:p>
            <a:r>
              <a:rPr lang="en-US" dirty="0"/>
              <a:t>Negligent </a:t>
            </a:r>
            <a:r>
              <a:rPr lang="en-US" dirty="0" smtClean="0"/>
              <a:t>Breach- </a:t>
            </a:r>
            <a:r>
              <a:rPr lang="en-US" i="1" dirty="0"/>
              <a:t>Law</a:t>
            </a:r>
            <a:r>
              <a:rPr lang="en-US" dirty="0"/>
              <a:t> a civil wrong whereby a person or party is in breach of a legal duty of care to another which results in loss or injury to the </a:t>
            </a:r>
            <a:r>
              <a:rPr lang="en-US" dirty="0" smtClean="0"/>
              <a:t>claimant.</a:t>
            </a:r>
          </a:p>
          <a:p>
            <a:r>
              <a:rPr lang="en-US" dirty="0"/>
              <a:t> Emotional </a:t>
            </a:r>
            <a:r>
              <a:rPr lang="en-US" dirty="0" smtClean="0"/>
              <a:t>Distress- </a:t>
            </a:r>
            <a:r>
              <a:rPr lang="en-US" dirty="0"/>
              <a:t> an increasingly popular basis for a claim of damages in lawsuits for injury due to the negligence or intentional acts of </a:t>
            </a:r>
            <a:r>
              <a:rPr lang="en-US" dirty="0" smtClean="0"/>
              <a:t>another.</a:t>
            </a:r>
          </a:p>
          <a:p>
            <a:r>
              <a:rPr lang="en-US" dirty="0"/>
              <a:t>P</a:t>
            </a:r>
            <a:r>
              <a:rPr lang="en-US" dirty="0" smtClean="0"/>
              <a:t>unitive Damages-Damages </a:t>
            </a:r>
            <a:r>
              <a:rPr lang="en-US" dirty="0"/>
              <a:t>awarded by a court against a defendant as a deterrent or punishment to redress an egregious wrong perpetrated by the defendant.</a:t>
            </a:r>
          </a:p>
        </p:txBody>
      </p:sp>
    </p:spTree>
    <p:extLst>
      <p:ext uri="{BB962C8B-B14F-4D97-AF65-F5344CB8AC3E}">
        <p14:creationId xmlns:p14="http://schemas.microsoft.com/office/powerpoint/2010/main" val="811328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Decision</a:t>
            </a:r>
            <a:endParaRPr lang="en-US" dirty="0"/>
          </a:p>
        </p:txBody>
      </p:sp>
      <p:sp>
        <p:nvSpPr>
          <p:cNvPr id="3" name="Content Placeholder 2"/>
          <p:cNvSpPr>
            <a:spLocks noGrp="1"/>
          </p:cNvSpPr>
          <p:nvPr>
            <p:ph idx="1"/>
          </p:nvPr>
        </p:nvSpPr>
        <p:spPr/>
        <p:txBody>
          <a:bodyPr/>
          <a:lstStyle/>
          <a:p>
            <a:r>
              <a:rPr lang="en-US" dirty="0" smtClean="0"/>
              <a:t>The home owner was not able to recover damages for the negligence breach from the construction of the home.</a:t>
            </a:r>
            <a:endParaRPr lang="en-US" dirty="0"/>
          </a:p>
        </p:txBody>
      </p:sp>
    </p:spTree>
    <p:extLst>
      <p:ext uri="{BB962C8B-B14F-4D97-AF65-F5344CB8AC3E}">
        <p14:creationId xmlns:p14="http://schemas.microsoft.com/office/powerpoint/2010/main" val="1005625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140</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California high court reversed a verdict of $150,000 emotional distress damages for homeowners whose home was constructed with numerous major defects. While there was negligence and breach of contract, for which damages could be recovered, there was no tort.</vt:lpstr>
      <vt:lpstr>Summary Of Case </vt:lpstr>
      <vt:lpstr>Key Words</vt:lpstr>
      <vt:lpstr>Final 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Contacts- California high court reversed a verdict of $150,000 emotional distress damages for homeowners whose home was constructed with numerous major defects. While there was negligence and breach of contract, for which damages could be recovered, there was no tort.</dc:title>
  <dc:creator>Elijah Eckert</dc:creator>
  <cp:lastModifiedBy>Elijah Eckert</cp:lastModifiedBy>
  <cp:revision>4</cp:revision>
  <dcterms:created xsi:type="dcterms:W3CDTF">2013-10-25T12:53:03Z</dcterms:created>
  <dcterms:modified xsi:type="dcterms:W3CDTF">2013-10-25T13:20:51Z</dcterms:modified>
</cp:coreProperties>
</file>