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C76882-1E71-4BA6-A065-89FAC167E2E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3790692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76882-1E71-4BA6-A065-89FAC167E2E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3958608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76882-1E71-4BA6-A065-89FAC167E2E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2210459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76882-1E71-4BA6-A065-89FAC167E2E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1335211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C76882-1E71-4BA6-A065-89FAC167E2E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3603225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C76882-1E71-4BA6-A065-89FAC167E2E8}"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2700591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C76882-1E71-4BA6-A065-89FAC167E2E8}" type="datetimeFigureOut">
              <a:rPr lang="en-US" smtClean="0"/>
              <a:t>5/27/2014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4082952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C76882-1E71-4BA6-A065-89FAC167E2E8}" type="datetimeFigureOut">
              <a:rPr lang="en-US" smtClean="0"/>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3423770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C76882-1E71-4BA6-A065-89FAC167E2E8}" type="datetimeFigureOut">
              <a:rPr lang="en-US" smtClean="0"/>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2037321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76882-1E71-4BA6-A065-89FAC167E2E8}"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1124108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76882-1E71-4BA6-A065-89FAC167E2E8}"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95EF28-2384-446D-9A75-0E90A1D09F5B}" type="slidenum">
              <a:rPr lang="en-US" smtClean="0"/>
              <a:t>‹#›</a:t>
            </a:fld>
            <a:endParaRPr lang="en-US"/>
          </a:p>
        </p:txBody>
      </p:sp>
    </p:spTree>
    <p:extLst>
      <p:ext uri="{BB962C8B-B14F-4D97-AF65-F5344CB8AC3E}">
        <p14:creationId xmlns:p14="http://schemas.microsoft.com/office/powerpoint/2010/main" val="807467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C76882-1E71-4BA6-A065-89FAC167E2E8}" type="datetimeFigureOut">
              <a:rPr lang="en-US" smtClean="0"/>
              <a:t>5/27/2014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95EF28-2384-446D-9A75-0E90A1D09F5B}" type="slidenum">
              <a:rPr lang="en-US" smtClean="0"/>
              <a:t>‹#›</a:t>
            </a:fld>
            <a:endParaRPr lang="en-US"/>
          </a:p>
        </p:txBody>
      </p:sp>
    </p:spTree>
    <p:extLst>
      <p:ext uri="{BB962C8B-B14F-4D97-AF65-F5344CB8AC3E}">
        <p14:creationId xmlns:p14="http://schemas.microsoft.com/office/powerpoint/2010/main" val="1836973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fbi.gov/scams-safety/fraud" TargetMode="External"/><Relationship Id="rId2" Type="http://schemas.openxmlformats.org/officeDocument/2006/relationships/hyperlink" Target="https://www.uvm.edu/consumer/?Page=tfaqs.html&amp;SM=submenu1.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99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smtClean="0"/>
              <a:t>Telemarketing</a:t>
            </a:r>
            <a:endParaRPr lang="en-US" sz="8000" dirty="0"/>
          </a:p>
        </p:txBody>
      </p:sp>
      <p:sp>
        <p:nvSpPr>
          <p:cNvPr id="3" name="Subtitle 2"/>
          <p:cNvSpPr>
            <a:spLocks noGrp="1"/>
          </p:cNvSpPr>
          <p:nvPr>
            <p:ph type="subTitle" idx="1"/>
          </p:nvPr>
        </p:nvSpPr>
        <p:spPr/>
        <p:txBody>
          <a:bodyPr/>
          <a:lstStyle/>
          <a:p>
            <a:r>
              <a:rPr lang="en-US" dirty="0" smtClean="0">
                <a:solidFill>
                  <a:schemeClr val="tx1"/>
                </a:solidFill>
              </a:rPr>
              <a:t>David Anderson</a:t>
            </a:r>
            <a:endParaRPr lang="en-US" dirty="0">
              <a:solidFill>
                <a:schemeClr val="tx1"/>
              </a:solidFill>
            </a:endParaRPr>
          </a:p>
        </p:txBody>
      </p:sp>
    </p:spTree>
    <p:extLst>
      <p:ext uri="{BB962C8B-B14F-4D97-AF65-F5344CB8AC3E}">
        <p14:creationId xmlns:p14="http://schemas.microsoft.com/office/powerpoint/2010/main" val="3080808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a:t>
            </a:r>
            <a:endParaRPr lang="en-US" dirty="0"/>
          </a:p>
        </p:txBody>
      </p:sp>
      <p:sp>
        <p:nvSpPr>
          <p:cNvPr id="3" name="Content Placeholder 2"/>
          <p:cNvSpPr>
            <a:spLocks noGrp="1"/>
          </p:cNvSpPr>
          <p:nvPr>
            <p:ph idx="1"/>
          </p:nvPr>
        </p:nvSpPr>
        <p:spPr/>
        <p:txBody>
          <a:bodyPr/>
          <a:lstStyle/>
          <a:p>
            <a:pPr marL="0" indent="0">
              <a:buNone/>
            </a:pPr>
            <a:r>
              <a:rPr lang="en-US" dirty="0" smtClean="0"/>
              <a:t>Telemarketing fraud is selling fake items or services via telephone</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895600"/>
            <a:ext cx="3591008" cy="367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0332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pPr marL="0" indent="0">
              <a:buNone/>
            </a:pPr>
            <a:r>
              <a:rPr lang="en-US" dirty="0" smtClean="0"/>
              <a:t>People will tell you that you have to buy now or the offer won’t be good later, or that you have to send your bank account number before you even have a chance to think of the offer fully.</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962400"/>
            <a:ext cx="294322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5925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Fraud</a:t>
            </a:r>
            <a:endParaRPr lang="en-US" dirty="0"/>
          </a:p>
        </p:txBody>
      </p:sp>
      <p:sp>
        <p:nvSpPr>
          <p:cNvPr id="3" name="Content Placeholder 2"/>
          <p:cNvSpPr>
            <a:spLocks noGrp="1"/>
          </p:cNvSpPr>
          <p:nvPr>
            <p:ph idx="1"/>
          </p:nvPr>
        </p:nvSpPr>
        <p:spPr/>
        <p:txBody>
          <a:bodyPr/>
          <a:lstStyle/>
          <a:p>
            <a:r>
              <a:rPr lang="en-US" dirty="0" smtClean="0"/>
              <a:t>Don’t buy from unfamiliar companies.</a:t>
            </a:r>
          </a:p>
          <a:p>
            <a:r>
              <a:rPr lang="en-US" dirty="0" smtClean="0"/>
              <a:t>Always check out and research unfamiliar companies.</a:t>
            </a:r>
          </a:p>
          <a:p>
            <a:r>
              <a:rPr lang="en-US" dirty="0" smtClean="0"/>
              <a:t>Obtain a business name or mailing address for that company.</a:t>
            </a:r>
          </a:p>
          <a:p>
            <a:r>
              <a:rPr lang="en-US" dirty="0" smtClean="0"/>
              <a:t>Never respond to an offer you don’t understand.</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4953000"/>
            <a:ext cx="280987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9831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Statistics</a:t>
            </a:r>
            <a:endParaRPr lang="en-US" dirty="0"/>
          </a:p>
        </p:txBody>
      </p:sp>
      <p:sp>
        <p:nvSpPr>
          <p:cNvPr id="3" name="Content Placeholder 2"/>
          <p:cNvSpPr>
            <a:spLocks noGrp="1"/>
          </p:cNvSpPr>
          <p:nvPr>
            <p:ph idx="1"/>
          </p:nvPr>
        </p:nvSpPr>
        <p:spPr/>
        <p:txBody>
          <a:bodyPr/>
          <a:lstStyle/>
          <a:p>
            <a:r>
              <a:rPr lang="en-US" dirty="0" smtClean="0"/>
              <a:t>57 percent of whom are over the age of 50 lose a total of $40 billion to telemarketing fraud alone.</a:t>
            </a:r>
          </a:p>
          <a:p>
            <a:r>
              <a:rPr lang="en-US" dirty="0"/>
              <a:t>F</a:t>
            </a:r>
            <a:r>
              <a:rPr lang="en-US" dirty="0" smtClean="0"/>
              <a:t>raudulent telemarketing techniques have victimized 26 percent of the entire U.S. adult population at some point in their lives.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9895" y="4800600"/>
            <a:ext cx="24765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2290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lstStyle/>
          <a:p>
            <a:r>
              <a:rPr lang="en-US" dirty="0" smtClean="0"/>
              <a:t>How do I stop unwanted calls from telemarketers?</a:t>
            </a:r>
          </a:p>
          <a:p>
            <a:pPr marL="0" indent="0">
              <a:buNone/>
            </a:pPr>
            <a:r>
              <a:rPr lang="en-US" dirty="0" smtClean="0"/>
              <a:t>www.donotcall.gov</a:t>
            </a:r>
          </a:p>
          <a:p>
            <a:r>
              <a:rPr lang="en-US" dirty="0" smtClean="0"/>
              <a:t>Are all telemarketing calls prohibited?</a:t>
            </a:r>
          </a:p>
          <a:p>
            <a:pPr marL="0" indent="0">
              <a:buNone/>
            </a:pPr>
            <a:r>
              <a:rPr lang="en-US" dirty="0" smtClean="0"/>
              <a:t>Certain calls are not covered by federal law.</a:t>
            </a:r>
          </a:p>
          <a:p>
            <a:r>
              <a:rPr lang="en-US" dirty="0" smtClean="0"/>
              <a:t>Is unwanted telemarketing a crime?</a:t>
            </a:r>
          </a:p>
          <a:p>
            <a:pPr marL="0" indent="0">
              <a:buNone/>
            </a:pPr>
            <a:r>
              <a:rPr lang="en-US" dirty="0" smtClean="0"/>
              <a:t>Yes.</a:t>
            </a:r>
          </a:p>
          <a:p>
            <a:endParaRPr lang="en-US" dirty="0"/>
          </a:p>
        </p:txBody>
      </p:sp>
    </p:spTree>
    <p:extLst>
      <p:ext uri="{BB962C8B-B14F-4D97-AF65-F5344CB8AC3E}">
        <p14:creationId xmlns:p14="http://schemas.microsoft.com/office/powerpoint/2010/main" val="1071749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Links</a:t>
            </a:r>
            <a:endParaRPr lang="en-US" dirty="0"/>
          </a:p>
        </p:txBody>
      </p:sp>
      <p:sp>
        <p:nvSpPr>
          <p:cNvPr id="3" name="Content Placeholder 2"/>
          <p:cNvSpPr>
            <a:spLocks noGrp="1"/>
          </p:cNvSpPr>
          <p:nvPr>
            <p:ph idx="1"/>
          </p:nvPr>
        </p:nvSpPr>
        <p:spPr/>
        <p:txBody>
          <a:bodyPr/>
          <a:lstStyle/>
          <a:p>
            <a:pPr marL="0" indent="0">
              <a:buNone/>
            </a:pPr>
            <a:r>
              <a:rPr lang="en-US" dirty="0" smtClean="0">
                <a:hlinkClick r:id="rId2"/>
              </a:rPr>
              <a:t>https://www.uvm.edu/consumer/?Page=tfaqs.html&amp;SM=submenu1.html</a:t>
            </a:r>
            <a:endParaRPr lang="en-US" dirty="0" smtClean="0"/>
          </a:p>
          <a:p>
            <a:pPr marL="0" indent="0">
              <a:buNone/>
            </a:pPr>
            <a:endParaRPr lang="en-US" dirty="0"/>
          </a:p>
          <a:p>
            <a:pPr marL="0" indent="0">
              <a:buNone/>
            </a:pPr>
            <a:r>
              <a:rPr lang="en-US" dirty="0" smtClean="0">
                <a:hlinkClick r:id="rId3"/>
              </a:rPr>
              <a:t>http://www.fbi.gov/scams-safety/fraud</a:t>
            </a: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1130894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183</Words>
  <Application>Microsoft Office PowerPoint</Application>
  <PresentationFormat>On-screen Show (4:3)</PresentationFormat>
  <Paragraphs>25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Telemarketing</vt:lpstr>
      <vt:lpstr>Explanation</vt:lpstr>
      <vt:lpstr>Examples</vt:lpstr>
      <vt:lpstr>Tips for Avoiding Fraud</vt:lpstr>
      <vt:lpstr>Relevant Statistics</vt:lpstr>
      <vt:lpstr>FAQ’s</vt:lpstr>
      <vt:lpstr>Useful Links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Telemarketing</dc:title>
  <dc:creator>David Anderson</dc:creator>
  <cp:lastModifiedBy>Linda Christensen</cp:lastModifiedBy>
  <cp:revision>2</cp:revision>
  <dcterms:created xsi:type="dcterms:W3CDTF">2014-05-27T15:53:40Z</dcterms:created>
  <dcterms:modified xsi:type="dcterms:W3CDTF">2014-05-27T16:26:33Z</dcterms:modified>
</cp:coreProperties>
</file>