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37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4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23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9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5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3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9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0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4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4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84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2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23CD7-334F-47CD-83FC-6F32C64BA46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BF4D1-D294-4F39-BED6-862836F0E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4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strawmen.com/" TargetMode="External"/><Relationship Id="rId2" Type="http://schemas.openxmlformats.org/officeDocument/2006/relationships/hyperlink" Target="http://www.ppcgeeks.com/tag/at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quidoo.com/" TargetMode="External"/><Relationship Id="rId4" Type="http://schemas.openxmlformats.org/officeDocument/2006/relationships/hyperlink" Target="http://www.orangecountybusinesslawyer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  <a:ea typeface="Adobe Fan Heiti Std B" pitchFamily="34" charset="-128"/>
              </a:rPr>
              <a:t>Threats of No Future Business Not Duress</a:t>
            </a:r>
            <a:endParaRPr lang="en-US" dirty="0">
              <a:latin typeface="Berlin Sans FB Demi" pitchFamily="34" charset="0"/>
              <a:ea typeface="Adobe Fan Heiti Std B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By: Amanda Benson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ppcgeeks.com/wp-content/uploads/2011/06/ATT-Your-Worl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800600"/>
            <a:ext cx="3965280" cy="168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83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Summary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A threat was issued towards AT&amp;T  to not join any other businesses or companies that accused it of breach of contract and not duress. Strickland, a man who worked for AT&amp;T wanted more business in the future and was told the only way he could continue that is if he agreed to accept a lower figure. Strickland disagreed   and sued for breach of economic duress and breach of contract.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1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Definition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Breach</a:t>
            </a:r>
            <a:r>
              <a:rPr lang="en-US" dirty="0" smtClean="0"/>
              <a:t>- Breaking or failing to observe a law, agreement, or code of conduct.</a:t>
            </a:r>
          </a:p>
          <a:p>
            <a:r>
              <a:rPr lang="en-US" i="1" dirty="0" smtClean="0"/>
              <a:t>Duress</a:t>
            </a:r>
            <a:r>
              <a:rPr lang="en-US" dirty="0" smtClean="0"/>
              <a:t>- Threats, violence, constraints, or other action to hold someone to do something against their will.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79636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67200"/>
            <a:ext cx="23812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91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Decision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jury gave Strickland </a:t>
            </a:r>
            <a:r>
              <a:rPr lang="en-US" dirty="0"/>
              <a:t>$</a:t>
            </a:r>
            <a:r>
              <a:rPr lang="en-US" dirty="0" smtClean="0"/>
              <a:t>173,000.00 for breach and $470,601.00 for economic duress claim. </a:t>
            </a:r>
          </a:p>
          <a:p>
            <a:r>
              <a:rPr lang="en-US" dirty="0" smtClean="0"/>
              <a:t>The award for breach of contract showed that AT&amp;T is allowed to claim economic duress according to the law.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98198"/>
            <a:ext cx="2895600" cy="265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380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Citation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Strickland Tower Maintenance, Inc. v. AT&amp;T Communications, Inc., ---F.3d--- (1997 WL 686009, 10th Cir.)</a:t>
            </a:r>
          </a:p>
          <a:p>
            <a:r>
              <a:rPr lang="en-US" dirty="0" smtClean="0"/>
              <a:t>128 F. 3d 1422 (10th Cir., 1997)</a:t>
            </a:r>
          </a:p>
          <a:p>
            <a:r>
              <a:rPr lang="en-US" dirty="0" smtClean="0">
                <a:hlinkClick r:id="rId2"/>
              </a:rPr>
              <a:t>http://www.ppcgeeks.com/tag/att/</a:t>
            </a:r>
            <a:endParaRPr lang="en-US" dirty="0"/>
          </a:p>
          <a:p>
            <a:r>
              <a:rPr lang="en-US" dirty="0" smtClean="0">
                <a:hlinkClick r:id="rId3"/>
              </a:rPr>
              <a:t>http://www.nostrawmen.com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http://www.orangecountybusinesslawyer.com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www.squidoo.com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55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133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Threats of No Future Business Not Duress</vt:lpstr>
      <vt:lpstr>Summary</vt:lpstr>
      <vt:lpstr>Definition</vt:lpstr>
      <vt:lpstr>Decision</vt:lpstr>
      <vt:lpstr>Citation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Threats of No Future Business Not Duress</dc:title>
  <dc:creator>Amanda Benson</dc:creator>
  <cp:lastModifiedBy>Amanda Benson</cp:lastModifiedBy>
  <cp:revision>4</cp:revision>
  <dcterms:created xsi:type="dcterms:W3CDTF">2014-03-27T15:52:20Z</dcterms:created>
  <dcterms:modified xsi:type="dcterms:W3CDTF">2014-03-27T16:29:49Z</dcterms:modified>
</cp:coreProperties>
</file>