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575F4D3-0FC1-4410-A652-DB0918886823}" type="datetimeFigureOut">
              <a:rPr lang="en-US" smtClean="0"/>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AE41B5-DB86-4CEA-A0F5-DFCFE5C107FD}" type="slidenum">
              <a:rPr lang="en-US" smtClean="0"/>
              <a:t>‹#›</a:t>
            </a:fld>
            <a:endParaRPr lang="en-US"/>
          </a:p>
        </p:txBody>
      </p:sp>
    </p:spTree>
    <p:extLst>
      <p:ext uri="{BB962C8B-B14F-4D97-AF65-F5344CB8AC3E}">
        <p14:creationId xmlns:p14="http://schemas.microsoft.com/office/powerpoint/2010/main" val="1822506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75F4D3-0FC1-4410-A652-DB0918886823}" type="datetimeFigureOut">
              <a:rPr lang="en-US" smtClean="0"/>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AE41B5-DB86-4CEA-A0F5-DFCFE5C107FD}" type="slidenum">
              <a:rPr lang="en-US" smtClean="0"/>
              <a:t>‹#›</a:t>
            </a:fld>
            <a:endParaRPr lang="en-US"/>
          </a:p>
        </p:txBody>
      </p:sp>
    </p:spTree>
    <p:extLst>
      <p:ext uri="{BB962C8B-B14F-4D97-AF65-F5344CB8AC3E}">
        <p14:creationId xmlns:p14="http://schemas.microsoft.com/office/powerpoint/2010/main" val="1323402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75F4D3-0FC1-4410-A652-DB0918886823}" type="datetimeFigureOut">
              <a:rPr lang="en-US" smtClean="0"/>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AE41B5-DB86-4CEA-A0F5-DFCFE5C107FD}" type="slidenum">
              <a:rPr lang="en-US" smtClean="0"/>
              <a:t>‹#›</a:t>
            </a:fld>
            <a:endParaRPr lang="en-US"/>
          </a:p>
        </p:txBody>
      </p:sp>
    </p:spTree>
    <p:extLst>
      <p:ext uri="{BB962C8B-B14F-4D97-AF65-F5344CB8AC3E}">
        <p14:creationId xmlns:p14="http://schemas.microsoft.com/office/powerpoint/2010/main" val="1242193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75F4D3-0FC1-4410-A652-DB0918886823}" type="datetimeFigureOut">
              <a:rPr lang="en-US" smtClean="0"/>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AE41B5-DB86-4CEA-A0F5-DFCFE5C107FD}" type="slidenum">
              <a:rPr lang="en-US" smtClean="0"/>
              <a:t>‹#›</a:t>
            </a:fld>
            <a:endParaRPr lang="en-US"/>
          </a:p>
        </p:txBody>
      </p:sp>
    </p:spTree>
    <p:extLst>
      <p:ext uri="{BB962C8B-B14F-4D97-AF65-F5344CB8AC3E}">
        <p14:creationId xmlns:p14="http://schemas.microsoft.com/office/powerpoint/2010/main" val="3545408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75F4D3-0FC1-4410-A652-DB0918886823}" type="datetimeFigureOut">
              <a:rPr lang="en-US" smtClean="0"/>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AE41B5-DB86-4CEA-A0F5-DFCFE5C107FD}" type="slidenum">
              <a:rPr lang="en-US" smtClean="0"/>
              <a:t>‹#›</a:t>
            </a:fld>
            <a:endParaRPr lang="en-US"/>
          </a:p>
        </p:txBody>
      </p:sp>
    </p:spTree>
    <p:extLst>
      <p:ext uri="{BB962C8B-B14F-4D97-AF65-F5344CB8AC3E}">
        <p14:creationId xmlns:p14="http://schemas.microsoft.com/office/powerpoint/2010/main" val="24834815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575F4D3-0FC1-4410-A652-DB0918886823}" type="datetimeFigureOut">
              <a:rPr lang="en-US" smtClean="0"/>
              <a:t>10/29/2013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AE41B5-DB86-4CEA-A0F5-DFCFE5C107FD}" type="slidenum">
              <a:rPr lang="en-US" smtClean="0"/>
              <a:t>‹#›</a:t>
            </a:fld>
            <a:endParaRPr lang="en-US"/>
          </a:p>
        </p:txBody>
      </p:sp>
    </p:spTree>
    <p:extLst>
      <p:ext uri="{BB962C8B-B14F-4D97-AF65-F5344CB8AC3E}">
        <p14:creationId xmlns:p14="http://schemas.microsoft.com/office/powerpoint/2010/main" val="999635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575F4D3-0FC1-4410-A652-DB0918886823}" type="datetimeFigureOut">
              <a:rPr lang="en-US" smtClean="0"/>
              <a:t>10/29/2013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AE41B5-DB86-4CEA-A0F5-DFCFE5C107FD}" type="slidenum">
              <a:rPr lang="en-US" smtClean="0"/>
              <a:t>‹#›</a:t>
            </a:fld>
            <a:endParaRPr lang="en-US"/>
          </a:p>
        </p:txBody>
      </p:sp>
    </p:spTree>
    <p:extLst>
      <p:ext uri="{BB962C8B-B14F-4D97-AF65-F5344CB8AC3E}">
        <p14:creationId xmlns:p14="http://schemas.microsoft.com/office/powerpoint/2010/main" val="2122112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575F4D3-0FC1-4410-A652-DB0918886823}" type="datetimeFigureOut">
              <a:rPr lang="en-US" smtClean="0"/>
              <a:t>10/29/2013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AE41B5-DB86-4CEA-A0F5-DFCFE5C107FD}" type="slidenum">
              <a:rPr lang="en-US" smtClean="0"/>
              <a:t>‹#›</a:t>
            </a:fld>
            <a:endParaRPr lang="en-US"/>
          </a:p>
        </p:txBody>
      </p:sp>
    </p:spTree>
    <p:extLst>
      <p:ext uri="{BB962C8B-B14F-4D97-AF65-F5344CB8AC3E}">
        <p14:creationId xmlns:p14="http://schemas.microsoft.com/office/powerpoint/2010/main" val="763051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5F4D3-0FC1-4410-A652-DB0918886823}" type="datetimeFigureOut">
              <a:rPr lang="en-US" smtClean="0"/>
              <a:t>10/29/2013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AE41B5-DB86-4CEA-A0F5-DFCFE5C107FD}" type="slidenum">
              <a:rPr lang="en-US" smtClean="0"/>
              <a:t>‹#›</a:t>
            </a:fld>
            <a:endParaRPr lang="en-US"/>
          </a:p>
        </p:txBody>
      </p:sp>
    </p:spTree>
    <p:extLst>
      <p:ext uri="{BB962C8B-B14F-4D97-AF65-F5344CB8AC3E}">
        <p14:creationId xmlns:p14="http://schemas.microsoft.com/office/powerpoint/2010/main" val="3128973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75F4D3-0FC1-4410-A652-DB0918886823}" type="datetimeFigureOut">
              <a:rPr lang="en-US" smtClean="0"/>
              <a:t>10/29/2013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AE41B5-DB86-4CEA-A0F5-DFCFE5C107FD}" type="slidenum">
              <a:rPr lang="en-US" smtClean="0"/>
              <a:t>‹#›</a:t>
            </a:fld>
            <a:endParaRPr lang="en-US"/>
          </a:p>
        </p:txBody>
      </p:sp>
    </p:spTree>
    <p:extLst>
      <p:ext uri="{BB962C8B-B14F-4D97-AF65-F5344CB8AC3E}">
        <p14:creationId xmlns:p14="http://schemas.microsoft.com/office/powerpoint/2010/main" val="1841363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75F4D3-0FC1-4410-A652-DB0918886823}" type="datetimeFigureOut">
              <a:rPr lang="en-US" smtClean="0"/>
              <a:t>10/29/2013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AE41B5-DB86-4CEA-A0F5-DFCFE5C107FD}" type="slidenum">
              <a:rPr lang="en-US" smtClean="0"/>
              <a:t>‹#›</a:t>
            </a:fld>
            <a:endParaRPr lang="en-US"/>
          </a:p>
        </p:txBody>
      </p:sp>
    </p:spTree>
    <p:extLst>
      <p:ext uri="{BB962C8B-B14F-4D97-AF65-F5344CB8AC3E}">
        <p14:creationId xmlns:p14="http://schemas.microsoft.com/office/powerpoint/2010/main" val="509325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75F4D3-0FC1-4410-A652-DB0918886823}" type="datetimeFigureOut">
              <a:rPr lang="en-US" smtClean="0"/>
              <a:t>10/29/2013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AE41B5-DB86-4CEA-A0F5-DFCFE5C107FD}" type="slidenum">
              <a:rPr lang="en-US" smtClean="0"/>
              <a:t>‹#›</a:t>
            </a:fld>
            <a:endParaRPr lang="en-US"/>
          </a:p>
        </p:txBody>
      </p:sp>
    </p:spTree>
    <p:extLst>
      <p:ext uri="{BB962C8B-B14F-4D97-AF65-F5344CB8AC3E}">
        <p14:creationId xmlns:p14="http://schemas.microsoft.com/office/powerpoint/2010/main" val="27376982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effectLst>
                  <a:outerShdw blurRad="38100" dist="38100" dir="2700000" algn="tl">
                    <a:srgbClr val="000000">
                      <a:alpha val="43137"/>
                    </a:srgbClr>
                  </a:outerShdw>
                </a:effectLst>
              </a:rPr>
              <a:t>Bargained For "Time Is of Essence" Clause Will Be Enforced</a:t>
            </a:r>
            <a:endParaRPr lang="en-US"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r>
              <a:rPr lang="en-US" dirty="0" smtClean="0"/>
              <a:t>By: </a:t>
            </a:r>
            <a:r>
              <a:rPr lang="en-US" dirty="0" err="1" smtClean="0"/>
              <a:t>Kyon</a:t>
            </a:r>
            <a:r>
              <a:rPr lang="en-US" dirty="0" smtClean="0"/>
              <a:t> Johnson</a:t>
            </a:r>
            <a:endParaRPr lang="en-US" dirty="0"/>
          </a:p>
        </p:txBody>
      </p:sp>
    </p:spTree>
    <p:extLst>
      <p:ext uri="{BB962C8B-B14F-4D97-AF65-F5344CB8AC3E}">
        <p14:creationId xmlns:p14="http://schemas.microsoft.com/office/powerpoint/2010/main" val="577896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Words:</a:t>
            </a:r>
            <a:endParaRPr lang="en-US" dirty="0"/>
          </a:p>
        </p:txBody>
      </p:sp>
      <p:sp>
        <p:nvSpPr>
          <p:cNvPr id="3" name="Content Placeholder 2"/>
          <p:cNvSpPr>
            <a:spLocks noGrp="1"/>
          </p:cNvSpPr>
          <p:nvPr>
            <p:ph idx="1"/>
          </p:nvPr>
        </p:nvSpPr>
        <p:spPr/>
        <p:txBody>
          <a:bodyPr/>
          <a:lstStyle/>
          <a:p>
            <a:r>
              <a:rPr lang="en-US" u="sng" dirty="0" smtClean="0"/>
              <a:t>Condition Subsequent- </a:t>
            </a:r>
            <a:r>
              <a:rPr lang="en-US" dirty="0" smtClean="0"/>
              <a:t>An event or state of affairs that brings an end to something else.</a:t>
            </a:r>
          </a:p>
          <a:p>
            <a:endParaRPr lang="en-US" dirty="0"/>
          </a:p>
          <a:p>
            <a:r>
              <a:rPr lang="en-US" u="sng" dirty="0" smtClean="0"/>
              <a:t>Time Deadline- </a:t>
            </a:r>
            <a:r>
              <a:rPr lang="en-US" dirty="0" smtClean="0"/>
              <a:t>A time limit, as for payment of a debt or completion of an assignment.</a:t>
            </a:r>
          </a:p>
          <a:p>
            <a:endParaRPr lang="en-US" dirty="0"/>
          </a:p>
          <a:p>
            <a:r>
              <a:rPr lang="en-US" u="sng" dirty="0" smtClean="0"/>
              <a:t>Rejection</a:t>
            </a:r>
            <a:r>
              <a:rPr lang="en-US" dirty="0" smtClean="0"/>
              <a:t>- the dismissing or refusing of a proposal, idea, etc..</a:t>
            </a:r>
            <a:endParaRPr lang="en-US" dirty="0"/>
          </a:p>
        </p:txBody>
      </p:sp>
    </p:spTree>
    <p:extLst>
      <p:ext uri="{BB962C8B-B14F-4D97-AF65-F5344CB8AC3E}">
        <p14:creationId xmlns:p14="http://schemas.microsoft.com/office/powerpoint/2010/main" val="32898724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Summary of the Case</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A contractile who declares the “Time is of the Essence” contract is a contractile who knows that he/ she might be late to complete their side of the agreement. Usually when this rule is used in a contract that contractile is trying to make sure the contractor does not sue for lateness of the agreement.</a:t>
            </a:r>
            <a:endParaRPr lang="en-US" dirty="0"/>
          </a:p>
        </p:txBody>
      </p:sp>
    </p:spTree>
    <p:extLst>
      <p:ext uri="{BB962C8B-B14F-4D97-AF65-F5344CB8AC3E}">
        <p14:creationId xmlns:p14="http://schemas.microsoft.com/office/powerpoint/2010/main" val="31821684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Dissensions</a:t>
            </a:r>
            <a:r>
              <a:rPr lang="en-US" dirty="0" smtClean="0"/>
              <a:t> </a:t>
            </a:r>
            <a:endParaRPr lang="en-US" dirty="0"/>
          </a:p>
        </p:txBody>
      </p:sp>
      <p:sp>
        <p:nvSpPr>
          <p:cNvPr id="3" name="Content Placeholder 2"/>
          <p:cNvSpPr>
            <a:spLocks noGrp="1"/>
          </p:cNvSpPr>
          <p:nvPr>
            <p:ph idx="1"/>
          </p:nvPr>
        </p:nvSpPr>
        <p:spPr/>
        <p:txBody>
          <a:bodyPr/>
          <a:lstStyle/>
          <a:p>
            <a:r>
              <a:rPr lang="en-US" dirty="0" smtClean="0"/>
              <a:t>I believe that this is a valid case. I feel that if you know you are going to be late on an agreement that you should have the right to at least ask the contractor or contractile if you can cast a “Time of the essence” agreement. </a:t>
            </a:r>
          </a:p>
          <a:p>
            <a:endParaRPr lang="en-US" dirty="0"/>
          </a:p>
        </p:txBody>
      </p:sp>
    </p:spTree>
    <p:extLst>
      <p:ext uri="{BB962C8B-B14F-4D97-AF65-F5344CB8AC3E}">
        <p14:creationId xmlns:p14="http://schemas.microsoft.com/office/powerpoint/2010/main" val="3219442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182</Words>
  <Application>Microsoft Office PowerPoint</Application>
  <PresentationFormat>On-screen Show (4:3)</PresentationFormat>
  <Paragraphs>12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Bargained For "Time Is of Essence" Clause Will Be Enforced</vt:lpstr>
      <vt:lpstr>Key Words:</vt:lpstr>
      <vt:lpstr>Summary of the Case</vt:lpstr>
      <vt:lpstr>Dissensions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Bargained For "Time Is of Essence" Clause Will Be Enforced</dc:title>
  <dc:creator>Kyon Johnson</dc:creator>
  <cp:lastModifiedBy>Kyon Johnson</cp:lastModifiedBy>
  <cp:revision>3</cp:revision>
  <dcterms:created xsi:type="dcterms:W3CDTF">2013-10-29T12:50:36Z</dcterms:created>
  <dcterms:modified xsi:type="dcterms:W3CDTF">2013-10-29T13:18:34Z</dcterms:modified>
</cp:coreProperties>
</file>