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7D8134-989F-4394-9025-0C2C025D254F}"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2343760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7D8134-989F-4394-9025-0C2C025D254F}"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1975479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7D8134-989F-4394-9025-0C2C025D254F}"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2068158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7D8134-989F-4394-9025-0C2C025D254F}"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784879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7D8134-989F-4394-9025-0C2C025D254F}"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2523276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7D8134-989F-4394-9025-0C2C025D254F}"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2031442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7D8134-989F-4394-9025-0C2C025D254F}" type="datetimeFigureOut">
              <a:rPr lang="en-US" smtClean="0"/>
              <a:t>11/25/2013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3895786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7D8134-989F-4394-9025-0C2C025D254F}" type="datetimeFigureOut">
              <a:rPr lang="en-US" smtClean="0"/>
              <a:t>11/25/2013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415064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7D8134-989F-4394-9025-0C2C025D254F}" type="datetimeFigureOut">
              <a:rPr lang="en-US" smtClean="0"/>
              <a:t>11/25/2013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4216214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7D8134-989F-4394-9025-0C2C025D254F}"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4285975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7D8134-989F-4394-9025-0C2C025D254F}"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813990-C0BF-49D9-9CB5-91960550B521}" type="slidenum">
              <a:rPr lang="en-US" smtClean="0"/>
              <a:t>‹#›</a:t>
            </a:fld>
            <a:endParaRPr lang="en-US"/>
          </a:p>
        </p:txBody>
      </p:sp>
    </p:spTree>
    <p:extLst>
      <p:ext uri="{BB962C8B-B14F-4D97-AF65-F5344CB8AC3E}">
        <p14:creationId xmlns:p14="http://schemas.microsoft.com/office/powerpoint/2010/main" val="3949730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7D8134-989F-4394-9025-0C2C025D254F}" type="datetimeFigureOut">
              <a:rPr lang="en-US" smtClean="0"/>
              <a:t>11/25/2013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813990-C0BF-49D9-9CB5-91960550B521}" type="slidenum">
              <a:rPr lang="en-US" smtClean="0"/>
              <a:t>‹#›</a:t>
            </a:fld>
            <a:endParaRPr lang="en-US"/>
          </a:p>
        </p:txBody>
      </p:sp>
    </p:spTree>
    <p:extLst>
      <p:ext uri="{BB962C8B-B14F-4D97-AF65-F5344CB8AC3E}">
        <p14:creationId xmlns:p14="http://schemas.microsoft.com/office/powerpoint/2010/main" val="2134851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1812636" y="36945"/>
            <a:ext cx="5434446" cy="280076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Victim of Random Drive-by Shooting Not Due Uninsured Motorist Benefits</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Rectangle 4"/>
          <p:cNvSpPr/>
          <p:nvPr/>
        </p:nvSpPr>
        <p:spPr>
          <a:xfrm>
            <a:off x="1485403" y="4343400"/>
            <a:ext cx="6121240"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By: Mike Cavanaugh &amp; </a:t>
            </a: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Torin</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Grumm</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Rectangle 5"/>
          <p:cNvSpPr/>
          <p:nvPr/>
        </p:nvSpPr>
        <p:spPr>
          <a:xfrm>
            <a:off x="2211613" y="2967335"/>
            <a:ext cx="4720781"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Topic: Insurance</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660354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solidFill>
                  <a:schemeClr val="bg1"/>
                </a:solidFill>
              </a:rPr>
              <a:t>When </a:t>
            </a:r>
            <a:r>
              <a:rPr lang="en-US" dirty="0" err="1" smtClean="0">
                <a:solidFill>
                  <a:schemeClr val="bg1"/>
                </a:solidFill>
              </a:rPr>
              <a:t>Livesy</a:t>
            </a:r>
            <a:r>
              <a:rPr lang="en-US" dirty="0">
                <a:solidFill>
                  <a:schemeClr val="bg1"/>
                </a:solidFill>
              </a:rPr>
              <a:t> </a:t>
            </a:r>
            <a:r>
              <a:rPr lang="en-US" dirty="0" smtClean="0">
                <a:solidFill>
                  <a:schemeClr val="bg1"/>
                </a:solidFill>
              </a:rPr>
              <a:t>was walking to her car with groceries in hand she was hit by a bullet from an unknown shooter believed to have been driving down the street. She filed an uninsured motorist with her car insurance to cover injuries she suffered. The insurer rejected the claim because there was no damage to the uninsured vehicle. She sued the insurer but trial court rejected her claim.</a:t>
            </a:r>
            <a:endParaRPr lang="en-US" dirty="0">
              <a:solidFill>
                <a:schemeClr val="bg1"/>
              </a:solidFill>
            </a:endParaRPr>
          </a:p>
        </p:txBody>
      </p:sp>
      <p:sp>
        <p:nvSpPr>
          <p:cNvPr id="4" name="Rectangle 3"/>
          <p:cNvSpPr/>
          <p:nvPr/>
        </p:nvSpPr>
        <p:spPr>
          <a:xfrm>
            <a:off x="2819400" y="304800"/>
            <a:ext cx="3085909"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Summary </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68117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tx1"/>
          </a:solidFill>
        </p:spPr>
        <p:txBody>
          <a:bodyPr>
            <a:normAutofit lnSpcReduction="10000"/>
          </a:bodyPr>
          <a:lstStyle/>
          <a:p>
            <a:pPr marL="0" indent="0">
              <a:buNone/>
            </a:pPr>
            <a:r>
              <a:rPr lang="en-US" dirty="0" smtClean="0">
                <a:solidFill>
                  <a:schemeClr val="bg1"/>
                </a:solidFill>
              </a:rPr>
              <a:t>Reversed and remanded:  An insured who seeks uninsured motorist (UM) benefits must: 1) demonstrate that the injuries were caused by an accident, and 2) prove that the accident arose from the ownership, maintenance, operation or use of an uninsured vehicle. Being hit by a bullet at random qualifies as an accident, but did not arise out of the ownership, maintenance, operation or use of an uninsured vehicle, so </a:t>
            </a:r>
            <a:r>
              <a:rPr lang="en-US" dirty="0" err="1" smtClean="0">
                <a:solidFill>
                  <a:schemeClr val="bg1"/>
                </a:solidFill>
              </a:rPr>
              <a:t>Livsey</a:t>
            </a:r>
            <a:r>
              <a:rPr lang="en-US" dirty="0" smtClean="0">
                <a:solidFill>
                  <a:schemeClr val="bg1"/>
                </a:solidFill>
              </a:rPr>
              <a:t> was not entitled to UM benefits.</a:t>
            </a:r>
            <a:endParaRPr lang="en-US" dirty="0">
              <a:solidFill>
                <a:schemeClr val="bg1"/>
              </a:solidFill>
            </a:endParaRPr>
          </a:p>
        </p:txBody>
      </p:sp>
      <p:sp>
        <p:nvSpPr>
          <p:cNvPr id="4" name="Rectangle 3"/>
          <p:cNvSpPr/>
          <p:nvPr/>
        </p:nvSpPr>
        <p:spPr>
          <a:xfrm>
            <a:off x="3048000" y="228600"/>
            <a:ext cx="2775120"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a:outerShdw blurRad="50800" algn="tl" rotWithShape="0">
                    <a:srgbClr val="000000"/>
                  </a:outerShdw>
                </a:effectLst>
              </a:rPr>
              <a:t>Decision</a:t>
            </a: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32335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chemeClr val="bg1"/>
              </a:buClr>
            </a:pPr>
            <a:r>
              <a:rPr lang="en-US" dirty="0" smtClean="0">
                <a:solidFill>
                  <a:schemeClr val="bg1"/>
                </a:solidFill>
              </a:rPr>
              <a:t>Drive-by shooting- shooting someone from a vehicle as it is driven past the victim</a:t>
            </a:r>
          </a:p>
          <a:p>
            <a:pPr>
              <a:buClr>
                <a:schemeClr val="bg1"/>
              </a:buClr>
            </a:pPr>
            <a:r>
              <a:rPr lang="en-US" dirty="0" smtClean="0">
                <a:solidFill>
                  <a:schemeClr val="bg1"/>
                </a:solidFill>
              </a:rPr>
              <a:t>Uninsured Motorist- An 'uninsured motorist clause' is a provision commonly found in United States automobile insurance policies that provides for a driver to receive damages for any injury he or she receives from an uninsured, negligent driver. </a:t>
            </a:r>
            <a:endParaRPr lang="en-US" dirty="0">
              <a:solidFill>
                <a:schemeClr val="bg1"/>
              </a:solidFill>
            </a:endParaRPr>
          </a:p>
        </p:txBody>
      </p:sp>
      <p:sp>
        <p:nvSpPr>
          <p:cNvPr id="4" name="Rectangle 3"/>
          <p:cNvSpPr/>
          <p:nvPr/>
        </p:nvSpPr>
        <p:spPr>
          <a:xfrm>
            <a:off x="2895600" y="228600"/>
            <a:ext cx="3236848"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Key Words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890325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85800"/>
            <a:ext cx="3343275"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600200"/>
            <a:ext cx="288607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4114800"/>
            <a:ext cx="272415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3886200"/>
            <a:ext cx="21336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3017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239</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Torin Grumm</dc:creator>
  <cp:lastModifiedBy>Torin Grumm</cp:lastModifiedBy>
  <cp:revision>3</cp:revision>
  <dcterms:created xsi:type="dcterms:W3CDTF">2013-11-25T13:49:02Z</dcterms:created>
  <dcterms:modified xsi:type="dcterms:W3CDTF">2013-11-25T14:10:41Z</dcterms:modified>
</cp:coreProperties>
</file>