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57DC5F-0506-4B06-8CE1-F85B5C73CC35}" type="datetimeFigureOut">
              <a:rPr lang="en-US" smtClean="0"/>
              <a:t>4/30/2013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3F77E1-4FA0-4D38-A0EF-D7D72FCBEA5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Topic insurance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Byron Koukaras</a:t>
            </a:r>
          </a:p>
          <a:p>
            <a:r>
              <a:rPr lang="en-US" dirty="0" smtClean="0"/>
              <a:t>PAT Bedara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19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en-US" dirty="0"/>
              <a:t>O</a:t>
            </a:r>
            <a:r>
              <a:rPr lang="en-US" dirty="0" smtClean="0"/>
              <a:t>f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Appeals court held that it would not be in the interest of equity to require a houseguest to be liable to an insurance company that paid for the loss suffered by the homeowner due to a fire started by the negligence of the houseguest. There is no right of subrogation in such instance.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595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Subrogation</a:t>
            </a:r>
            <a:r>
              <a:rPr lang="en-US" dirty="0" smtClean="0"/>
              <a:t>: The </a:t>
            </a:r>
            <a:r>
              <a:rPr lang="en-US" dirty="0"/>
              <a:t>substitution of one person or group by another in respect of a debt or insurance claim, accompanied by the transfer of any </a:t>
            </a:r>
            <a:r>
              <a:rPr lang="en-US" dirty="0" smtClean="0"/>
              <a:t>associate.</a:t>
            </a:r>
          </a:p>
          <a:p>
            <a:r>
              <a:rPr lang="en-US" dirty="0"/>
              <a:t>Houseguest</a:t>
            </a:r>
            <a:r>
              <a:rPr lang="en-US" dirty="0" smtClean="0"/>
              <a:t>: A </a:t>
            </a:r>
            <a:r>
              <a:rPr lang="en-US" dirty="0"/>
              <a:t>g</a:t>
            </a:r>
            <a:r>
              <a:rPr lang="en-US" dirty="0" smtClean="0"/>
              <a:t>uest </a:t>
            </a:r>
            <a:r>
              <a:rPr lang="en-US" dirty="0"/>
              <a:t>entertained in your house.</a:t>
            </a:r>
          </a:p>
        </p:txBody>
      </p:sp>
    </p:spTree>
    <p:extLst>
      <p:ext uri="{BB962C8B-B14F-4D97-AF65-F5344CB8AC3E}">
        <p14:creationId xmlns:p14="http://schemas.microsoft.com/office/powerpoint/2010/main" val="4156696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Reversed subrogation clauses in homeowners insurance policies state that the insurer may require an assignment of rights of recovery and that the insured must cooperate. It is a concept rooted in doctrines of equily and applied by operation of law.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34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36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147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Topic insurance</vt:lpstr>
      <vt:lpstr>Summary Of Case</vt:lpstr>
      <vt:lpstr>Key Words </vt:lpstr>
      <vt:lpstr>Decision </vt:lpstr>
      <vt:lpstr>PowerPoint Presentation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insurance</dc:title>
  <dc:creator>Byron Koukaras</dc:creator>
  <cp:lastModifiedBy>Linda Christensen</cp:lastModifiedBy>
  <cp:revision>3</cp:revision>
  <dcterms:created xsi:type="dcterms:W3CDTF">2013-04-29T17:39:24Z</dcterms:created>
  <dcterms:modified xsi:type="dcterms:W3CDTF">2013-04-30T14:52:39Z</dcterms:modified>
</cp:coreProperties>
</file>