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5F0"/>
    <a:srgbClr val="FFABE9"/>
    <a:srgbClr val="FF9F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E24978B-1164-4A7B-84A2-1A56D2F55B26}" type="datetimeFigureOut">
              <a:rPr lang="en-US" smtClean="0"/>
              <a:t>3/27/2014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740031-0EAA-4498-B953-3EB914674F95}" type="slidenum">
              <a:rPr lang="en-US" smtClean="0"/>
              <a:t>‹#›</a:t>
            </a:fld>
            <a:endParaRPr lang="en-US"/>
          </a:p>
        </p:txBody>
      </p:sp>
    </p:spTree>
    <p:extLst>
      <p:ext uri="{BB962C8B-B14F-4D97-AF65-F5344CB8AC3E}">
        <p14:creationId xmlns:p14="http://schemas.microsoft.com/office/powerpoint/2010/main" val="2730675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24978B-1164-4A7B-84A2-1A56D2F55B26}" type="datetimeFigureOut">
              <a:rPr lang="en-US" smtClean="0"/>
              <a:t>3/27/2014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740031-0EAA-4498-B953-3EB914674F95}" type="slidenum">
              <a:rPr lang="en-US" smtClean="0"/>
              <a:t>‹#›</a:t>
            </a:fld>
            <a:endParaRPr lang="en-US"/>
          </a:p>
        </p:txBody>
      </p:sp>
    </p:spTree>
    <p:extLst>
      <p:ext uri="{BB962C8B-B14F-4D97-AF65-F5344CB8AC3E}">
        <p14:creationId xmlns:p14="http://schemas.microsoft.com/office/powerpoint/2010/main" val="308607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24978B-1164-4A7B-84A2-1A56D2F55B26}" type="datetimeFigureOut">
              <a:rPr lang="en-US" smtClean="0"/>
              <a:t>3/27/2014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740031-0EAA-4498-B953-3EB914674F95}" type="slidenum">
              <a:rPr lang="en-US" smtClean="0"/>
              <a:t>‹#›</a:t>
            </a:fld>
            <a:endParaRPr lang="en-US"/>
          </a:p>
        </p:txBody>
      </p:sp>
    </p:spTree>
    <p:extLst>
      <p:ext uri="{BB962C8B-B14F-4D97-AF65-F5344CB8AC3E}">
        <p14:creationId xmlns:p14="http://schemas.microsoft.com/office/powerpoint/2010/main" val="40493432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24978B-1164-4A7B-84A2-1A56D2F55B26}" type="datetimeFigureOut">
              <a:rPr lang="en-US" smtClean="0"/>
              <a:t>3/27/2014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740031-0EAA-4498-B953-3EB914674F95}" type="slidenum">
              <a:rPr lang="en-US" smtClean="0"/>
              <a:t>‹#›</a:t>
            </a:fld>
            <a:endParaRPr lang="en-US"/>
          </a:p>
        </p:txBody>
      </p:sp>
    </p:spTree>
    <p:extLst>
      <p:ext uri="{BB962C8B-B14F-4D97-AF65-F5344CB8AC3E}">
        <p14:creationId xmlns:p14="http://schemas.microsoft.com/office/powerpoint/2010/main" val="3543622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E24978B-1164-4A7B-84A2-1A56D2F55B26}" type="datetimeFigureOut">
              <a:rPr lang="en-US" smtClean="0"/>
              <a:t>3/27/2014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740031-0EAA-4498-B953-3EB914674F95}" type="slidenum">
              <a:rPr lang="en-US" smtClean="0"/>
              <a:t>‹#›</a:t>
            </a:fld>
            <a:endParaRPr lang="en-US"/>
          </a:p>
        </p:txBody>
      </p:sp>
    </p:spTree>
    <p:extLst>
      <p:ext uri="{BB962C8B-B14F-4D97-AF65-F5344CB8AC3E}">
        <p14:creationId xmlns:p14="http://schemas.microsoft.com/office/powerpoint/2010/main" val="1347689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E24978B-1164-4A7B-84A2-1A56D2F55B26}" type="datetimeFigureOut">
              <a:rPr lang="en-US" smtClean="0"/>
              <a:t>3/27/2014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740031-0EAA-4498-B953-3EB914674F95}" type="slidenum">
              <a:rPr lang="en-US" smtClean="0"/>
              <a:t>‹#›</a:t>
            </a:fld>
            <a:endParaRPr lang="en-US"/>
          </a:p>
        </p:txBody>
      </p:sp>
    </p:spTree>
    <p:extLst>
      <p:ext uri="{BB962C8B-B14F-4D97-AF65-F5344CB8AC3E}">
        <p14:creationId xmlns:p14="http://schemas.microsoft.com/office/powerpoint/2010/main" val="27859574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E24978B-1164-4A7B-84A2-1A56D2F55B26}" type="datetimeFigureOut">
              <a:rPr lang="en-US" smtClean="0"/>
              <a:t>3/27/2014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740031-0EAA-4498-B953-3EB914674F95}" type="slidenum">
              <a:rPr lang="en-US" smtClean="0"/>
              <a:t>‹#›</a:t>
            </a:fld>
            <a:endParaRPr lang="en-US"/>
          </a:p>
        </p:txBody>
      </p:sp>
    </p:spTree>
    <p:extLst>
      <p:ext uri="{BB962C8B-B14F-4D97-AF65-F5344CB8AC3E}">
        <p14:creationId xmlns:p14="http://schemas.microsoft.com/office/powerpoint/2010/main" val="60214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E24978B-1164-4A7B-84A2-1A56D2F55B26}" type="datetimeFigureOut">
              <a:rPr lang="en-US" smtClean="0"/>
              <a:t>3/27/2014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740031-0EAA-4498-B953-3EB914674F95}" type="slidenum">
              <a:rPr lang="en-US" smtClean="0"/>
              <a:t>‹#›</a:t>
            </a:fld>
            <a:endParaRPr lang="en-US"/>
          </a:p>
        </p:txBody>
      </p:sp>
    </p:spTree>
    <p:extLst>
      <p:ext uri="{BB962C8B-B14F-4D97-AF65-F5344CB8AC3E}">
        <p14:creationId xmlns:p14="http://schemas.microsoft.com/office/powerpoint/2010/main" val="7733488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24978B-1164-4A7B-84A2-1A56D2F55B26}" type="datetimeFigureOut">
              <a:rPr lang="en-US" smtClean="0"/>
              <a:t>3/27/2014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740031-0EAA-4498-B953-3EB914674F95}" type="slidenum">
              <a:rPr lang="en-US" smtClean="0"/>
              <a:t>‹#›</a:t>
            </a:fld>
            <a:endParaRPr lang="en-US"/>
          </a:p>
        </p:txBody>
      </p:sp>
    </p:spTree>
    <p:extLst>
      <p:ext uri="{BB962C8B-B14F-4D97-AF65-F5344CB8AC3E}">
        <p14:creationId xmlns:p14="http://schemas.microsoft.com/office/powerpoint/2010/main" val="14975587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24978B-1164-4A7B-84A2-1A56D2F55B26}" type="datetimeFigureOut">
              <a:rPr lang="en-US" smtClean="0"/>
              <a:t>3/27/2014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740031-0EAA-4498-B953-3EB914674F95}" type="slidenum">
              <a:rPr lang="en-US" smtClean="0"/>
              <a:t>‹#›</a:t>
            </a:fld>
            <a:endParaRPr lang="en-US"/>
          </a:p>
        </p:txBody>
      </p:sp>
    </p:spTree>
    <p:extLst>
      <p:ext uri="{BB962C8B-B14F-4D97-AF65-F5344CB8AC3E}">
        <p14:creationId xmlns:p14="http://schemas.microsoft.com/office/powerpoint/2010/main" val="2637887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24978B-1164-4A7B-84A2-1A56D2F55B26}" type="datetimeFigureOut">
              <a:rPr lang="en-US" smtClean="0"/>
              <a:t>3/27/2014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740031-0EAA-4498-B953-3EB914674F95}" type="slidenum">
              <a:rPr lang="en-US" smtClean="0"/>
              <a:t>‹#›</a:t>
            </a:fld>
            <a:endParaRPr lang="en-US"/>
          </a:p>
        </p:txBody>
      </p:sp>
    </p:spTree>
    <p:extLst>
      <p:ext uri="{BB962C8B-B14F-4D97-AF65-F5344CB8AC3E}">
        <p14:creationId xmlns:p14="http://schemas.microsoft.com/office/powerpoint/2010/main" val="11891569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C5F0"/>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24978B-1164-4A7B-84A2-1A56D2F55B26}" type="datetimeFigureOut">
              <a:rPr lang="en-US" smtClean="0"/>
              <a:t>3/27/2014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740031-0EAA-4498-B953-3EB914674F95}" type="slidenum">
              <a:rPr lang="en-US" smtClean="0"/>
              <a:t>‹#›</a:t>
            </a:fld>
            <a:endParaRPr lang="en-US"/>
          </a:p>
        </p:txBody>
      </p:sp>
    </p:spTree>
    <p:extLst>
      <p:ext uri="{BB962C8B-B14F-4D97-AF65-F5344CB8AC3E}">
        <p14:creationId xmlns:p14="http://schemas.microsoft.com/office/powerpoint/2010/main" val="33462917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457200"/>
            <a:ext cx="7772400" cy="1470025"/>
          </a:xfrm>
        </p:spPr>
        <p:txBody>
          <a:bodyPr/>
          <a:lstStyle/>
          <a:p>
            <a:r>
              <a:rPr lang="en-US" dirty="0" smtClean="0"/>
              <a:t>Unlicensed Builder Cannot Enter into Valid Construction Contracts</a:t>
            </a:r>
            <a:endParaRPr lang="en-US" dirty="0"/>
          </a:p>
        </p:txBody>
      </p:sp>
      <p:sp>
        <p:nvSpPr>
          <p:cNvPr id="3" name="Subtitle 2"/>
          <p:cNvSpPr>
            <a:spLocks noGrp="1"/>
          </p:cNvSpPr>
          <p:nvPr>
            <p:ph type="subTitle" idx="1"/>
          </p:nvPr>
        </p:nvSpPr>
        <p:spPr/>
        <p:txBody>
          <a:bodyPr/>
          <a:lstStyle/>
          <a:p>
            <a:r>
              <a:rPr lang="en-US" dirty="0" err="1" smtClean="0">
                <a:solidFill>
                  <a:schemeClr val="tx1"/>
                </a:solidFill>
              </a:rPr>
              <a:t>Pd</a:t>
            </a:r>
            <a:r>
              <a:rPr lang="en-US" dirty="0" smtClean="0">
                <a:solidFill>
                  <a:schemeClr val="tx1"/>
                </a:solidFill>
              </a:rPr>
              <a:t> 7/8</a:t>
            </a:r>
          </a:p>
          <a:p>
            <a:r>
              <a:rPr lang="en-US" dirty="0" smtClean="0">
                <a:solidFill>
                  <a:schemeClr val="tx1"/>
                </a:solidFill>
              </a:rPr>
              <a:t>Megan and Anna</a:t>
            </a:r>
            <a:endParaRPr lang="en-US" dirty="0">
              <a:solidFill>
                <a:schemeClr val="tx1"/>
              </a:solidFill>
            </a:endParaRPr>
          </a:p>
        </p:txBody>
      </p:sp>
      <p:pic>
        <p:nvPicPr>
          <p:cNvPr id="1026" name="Picture 2" descr="https://encrypted-tbn1.gstatic.com/images?q=tbn:ANd9GcSlvF0CUjrfmLvRrgjNxhbZvMtdMCHbU5L9bBPY4K0ep4VNWCm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415105">
            <a:off x="673754" y="2467291"/>
            <a:ext cx="2266950" cy="16764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t1.gstatic.com/images?q=tbn:ANd9GcTxN_2Qts_wQxuM-Eq2bm51AK9B95cq45zMSyTyKBRBaEmCSqyJ"/>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0" y="2286000"/>
            <a:ext cx="1876425" cy="2428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01125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smtClean="0"/>
              <a:t>A court held an unlicensed home builder cannot sue for breach of contract. Since he didn’t have a home builder license it was against the law to try and enter in a construction contract for more than $10,000.</a:t>
            </a:r>
          </a:p>
          <a:p>
            <a:pPr marL="0" indent="0">
              <a:buNone/>
            </a:pPr>
            <a:r>
              <a:rPr lang="en-US" sz="2200" dirty="0" smtClean="0"/>
              <a:t>The </a:t>
            </a:r>
            <a:r>
              <a:rPr lang="en-US" sz="2200" dirty="0" err="1" smtClean="0"/>
              <a:t>Riedls</a:t>
            </a:r>
            <a:r>
              <a:rPr lang="en-US" sz="2200" dirty="0" smtClean="0"/>
              <a:t> hired and contracted King Home Services to do work on their house for $14,075. not all work was specified in the contract. The family was not happy with the work done by King Home Services, and sued the company for damaging their home. The business counterclaimed for breach of contract and unjust enrichment. The court dismissed the company’s claims and transfer the </a:t>
            </a:r>
            <a:r>
              <a:rPr lang="en-US" sz="2200" dirty="0" err="1" smtClean="0"/>
              <a:t>Riedls</a:t>
            </a:r>
            <a:r>
              <a:rPr lang="en-US" sz="2200" dirty="0" smtClean="0"/>
              <a:t>’ claims to small claims court where King Home Services appealed. </a:t>
            </a:r>
            <a:endParaRPr lang="en-US" sz="2200" dirty="0"/>
          </a:p>
        </p:txBody>
      </p:sp>
      <p:pic>
        <p:nvPicPr>
          <p:cNvPr id="2050" name="Picture 2" descr="https://encrypted-tbn2.gstatic.com/images?q=tbn:ANd9GcRTz4ATYWv6yRey8wgqDbMUZUpkNnERjbh4s3Aw9AEgIdwbOe41U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5181600"/>
            <a:ext cx="3448050" cy="1323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67759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Words</a:t>
            </a:r>
            <a:endParaRPr lang="en-US" dirty="0"/>
          </a:p>
        </p:txBody>
      </p:sp>
      <p:sp>
        <p:nvSpPr>
          <p:cNvPr id="3" name="Content Placeholder 2"/>
          <p:cNvSpPr>
            <a:spLocks noGrp="1"/>
          </p:cNvSpPr>
          <p:nvPr>
            <p:ph idx="1"/>
          </p:nvPr>
        </p:nvSpPr>
        <p:spPr/>
        <p:txBody>
          <a:bodyPr/>
          <a:lstStyle/>
          <a:p>
            <a:r>
              <a:rPr lang="en-US" dirty="0" smtClean="0"/>
              <a:t>Construction - The act or process of constructing. The art, trade, or work of building  </a:t>
            </a:r>
          </a:p>
          <a:p>
            <a:r>
              <a:rPr lang="en-US" dirty="0" smtClean="0"/>
              <a:t>License - a permit from an authority to own or use something, do a particular thing, or carry on a trade</a:t>
            </a:r>
          </a:p>
          <a:p>
            <a:r>
              <a:rPr lang="en-US" dirty="0" smtClean="0"/>
              <a:t>Breach - an act of breaking or failing to observe a law, agreement, or code of conduct.</a:t>
            </a:r>
            <a:endParaRPr lang="en-US" dirty="0"/>
          </a:p>
        </p:txBody>
      </p:sp>
    </p:spTree>
    <p:extLst>
      <p:ext uri="{BB962C8B-B14F-4D97-AF65-F5344CB8AC3E}">
        <p14:creationId xmlns:p14="http://schemas.microsoft.com/office/powerpoint/2010/main" val="11566198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a:t>
            </a:r>
            <a:endParaRPr lang="en-US" dirty="0"/>
          </a:p>
        </p:txBody>
      </p:sp>
      <p:sp>
        <p:nvSpPr>
          <p:cNvPr id="3" name="Content Placeholder 2"/>
          <p:cNvSpPr>
            <a:spLocks noGrp="1"/>
          </p:cNvSpPr>
          <p:nvPr>
            <p:ph idx="1"/>
          </p:nvPr>
        </p:nvSpPr>
        <p:spPr/>
        <p:txBody>
          <a:bodyPr>
            <a:normAutofit/>
          </a:bodyPr>
          <a:lstStyle/>
          <a:p>
            <a:r>
              <a:rPr lang="en-US" sz="2800" dirty="0" smtClean="0"/>
              <a:t>King Home Service was not a licensed contractor and knowingly took on a job for more than $10,000. therefore he was already in violation of the state law. There was clear intent to enter the contract that was more than $10,000. The company cannot bring a claim for breach of contract since he took on work without a license. The business cannot evade anything because the owner and the company all did this knowingly. We agree with the courts decision.</a:t>
            </a:r>
            <a:endParaRPr lang="en-US" sz="2800" dirty="0"/>
          </a:p>
        </p:txBody>
      </p:sp>
    </p:spTree>
    <p:extLst>
      <p:ext uri="{BB962C8B-B14F-4D97-AF65-F5344CB8AC3E}">
        <p14:creationId xmlns:p14="http://schemas.microsoft.com/office/powerpoint/2010/main" val="12949427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TotalTime>
  <Words>290</Words>
  <Application>Microsoft Office PowerPoint</Application>
  <PresentationFormat>On-screen Show (4:3)</PresentationFormat>
  <Paragraphs>12</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Unlicensed Builder Cannot Enter into Valid Construction Contracts</vt:lpstr>
      <vt:lpstr>Summary</vt:lpstr>
      <vt:lpstr>Key Words</vt:lpstr>
      <vt:lpstr>Decision</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Unlicensed Builder Cannot Enter into Valid Construction Contracts</dc:title>
  <dc:creator>Megan Penecale</dc:creator>
  <cp:lastModifiedBy>Megan Penecale</cp:lastModifiedBy>
  <cp:revision>2</cp:revision>
  <dcterms:created xsi:type="dcterms:W3CDTF">2014-03-27T16:11:39Z</dcterms:created>
  <dcterms:modified xsi:type="dcterms:W3CDTF">2014-03-27T16:30:26Z</dcterms:modified>
</cp:coreProperties>
</file>