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E0E0-A993-44B2-A5CF-45FB71832D2B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CCC78A-D443-4C57-9E53-712CADD1344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E0E0-A993-44B2-A5CF-45FB71832D2B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C78A-D443-4C57-9E53-712CADD134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E0E0-A993-44B2-A5CF-45FB71832D2B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C78A-D443-4C57-9E53-712CADD134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E0E0-A993-44B2-A5CF-45FB71832D2B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C78A-D443-4C57-9E53-712CADD134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E0E0-A993-44B2-A5CF-45FB71832D2B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C78A-D443-4C57-9E53-712CADD134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E0E0-A993-44B2-A5CF-45FB71832D2B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C78A-D443-4C57-9E53-712CADD1344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E0E0-A993-44B2-A5CF-45FB71832D2B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C78A-D443-4C57-9E53-712CADD1344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E0E0-A993-44B2-A5CF-45FB71832D2B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C78A-D443-4C57-9E53-712CADD134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E0E0-A993-44B2-A5CF-45FB71832D2B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C78A-D443-4C57-9E53-712CADD134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E0E0-A993-44B2-A5CF-45FB71832D2B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C78A-D443-4C57-9E53-712CADD134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E0E0-A993-44B2-A5CF-45FB71832D2B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C78A-D443-4C57-9E53-712CADD134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D448E0E0-A993-44B2-A5CF-45FB71832D2B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BCCC78A-D443-4C57-9E53-712CADD13446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Unlicensed Employment Agency Cannot Enforce Employment Placement Contracts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By Mike </a:t>
            </a:r>
            <a:r>
              <a:rPr lang="en-US" sz="1800" dirty="0"/>
              <a:t>F</a:t>
            </a:r>
            <a:r>
              <a:rPr lang="en-US" sz="1800" dirty="0" smtClean="0"/>
              <a:t>eldman</a:t>
            </a:r>
          </a:p>
          <a:p>
            <a:r>
              <a:rPr lang="en-US" sz="1800" dirty="0" smtClean="0"/>
              <a:t>And</a:t>
            </a:r>
          </a:p>
          <a:p>
            <a:r>
              <a:rPr lang="en-US" sz="1800" dirty="0" smtClean="0"/>
              <a:t>Drew Perry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203510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315200" cy="1154097"/>
          </a:xfrm>
        </p:spPr>
        <p:txBody>
          <a:bodyPr/>
          <a:lstStyle/>
          <a:p>
            <a:r>
              <a:rPr lang="en-US" dirty="0" smtClean="0"/>
              <a:t>Summary of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2400" dirty="0" smtClean="0"/>
              <a:t>Employment agencies had its license expired, which its is required to have to have to operate in that capacity. They could not enforce their contracts with people.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0363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315200" cy="1154097"/>
          </a:xfrm>
        </p:spPr>
        <p:txBody>
          <a:bodyPr/>
          <a:lstStyle/>
          <a:p>
            <a:r>
              <a:rPr lang="en-US" dirty="0" smtClean="0"/>
              <a:t>Key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1"/>
            <a:ext cx="6934200" cy="2971800"/>
          </a:xfrm>
        </p:spPr>
        <p:txBody>
          <a:bodyPr/>
          <a:lstStyle/>
          <a:p>
            <a:r>
              <a:rPr lang="en-US" dirty="0" smtClean="0"/>
              <a:t> Public Policy- The </a:t>
            </a:r>
            <a:r>
              <a:rPr lang="en-US" dirty="0"/>
              <a:t>principle that injury to the public good is a basis for denying the legality of a contract or other transaction</a:t>
            </a:r>
          </a:p>
          <a:p>
            <a:r>
              <a:rPr lang="en-US" dirty="0" smtClean="0"/>
              <a:t> Licensing- Grant </a:t>
            </a:r>
            <a:r>
              <a:rPr lang="en-US" dirty="0"/>
              <a:t>a license to (someone or something) to permit the use of something or to allow an activity to take place</a:t>
            </a:r>
            <a:r>
              <a:rPr lang="en-US" dirty="0" smtClean="0"/>
              <a:t>.</a:t>
            </a:r>
          </a:p>
          <a:p>
            <a:r>
              <a:rPr lang="en-US" dirty="0"/>
              <a:t> </a:t>
            </a:r>
            <a:r>
              <a:rPr lang="en-US" dirty="0" smtClean="0"/>
              <a:t>Employment  Agency- </a:t>
            </a:r>
            <a:r>
              <a:rPr lang="en-US" dirty="0"/>
              <a:t>A</a:t>
            </a:r>
            <a:r>
              <a:rPr lang="en-US" dirty="0" smtClean="0"/>
              <a:t>n </a:t>
            </a:r>
            <a:r>
              <a:rPr lang="en-US" dirty="0"/>
              <a:t>agency that finds employers or employees for those seeking them.</a:t>
            </a:r>
          </a:p>
          <a:p>
            <a:pPr marL="4572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633912"/>
            <a:ext cx="2647950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557712"/>
            <a:ext cx="2438400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2901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7315200" cy="1154097"/>
          </a:xfrm>
        </p:spPr>
        <p:txBody>
          <a:bodyPr/>
          <a:lstStyle/>
          <a:p>
            <a:r>
              <a:rPr lang="en-US" dirty="0" smtClean="0"/>
              <a:t>Decision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7315200" cy="3539527"/>
          </a:xfrm>
        </p:spPr>
        <p:txBody>
          <a:bodyPr/>
          <a:lstStyle/>
          <a:p>
            <a:pPr marL="45720" indent="0">
              <a:buNone/>
            </a:pPr>
            <a:r>
              <a:rPr lang="en-US" dirty="0" smtClean="0"/>
              <a:t>Their license had expired more than a year before and only renewed the license after the matter happened. Because it was unlicensed the argument was not able to be fought because it broke public policy.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167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7315200" cy="1154097"/>
          </a:xfrm>
        </p:spPr>
        <p:txBody>
          <a:bodyPr/>
          <a:lstStyle/>
          <a:p>
            <a:r>
              <a:rPr lang="en-US" dirty="0" smtClean="0"/>
              <a:t>Citation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7315200" cy="3539527"/>
          </a:xfrm>
        </p:spPr>
        <p:txBody>
          <a:bodyPr/>
          <a:lstStyle/>
          <a:p>
            <a:pPr marL="45720" indent="0">
              <a:buNone/>
            </a:pPr>
            <a:r>
              <a:rPr lang="en-US" i="1" dirty="0"/>
              <a:t>Preference Personnel, Inc. v. Peterson</a:t>
            </a:r>
            <a:r>
              <a:rPr lang="en-US" dirty="0"/>
              <a:t>, 710 N.W.2d 383 (Sup. Ct., N.D., </a:t>
            </a:r>
            <a:r>
              <a:rPr lang="en-US" dirty="0" smtClean="0"/>
              <a:t>2006)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4090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19</TotalTime>
  <Words>174</Words>
  <Application>Microsoft Office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Perspective</vt:lpstr>
      <vt:lpstr>Unlicensed Employment Agency Cannot Enforce Employment Placement Contracts</vt:lpstr>
      <vt:lpstr>Summary of Case</vt:lpstr>
      <vt:lpstr>Key Words</vt:lpstr>
      <vt:lpstr>Decision</vt:lpstr>
      <vt:lpstr>Citation 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Unlicensed Employment Agency Cannot Enforce Employment Placement Contracts</dc:title>
  <dc:creator>Michael Feldman</dc:creator>
  <cp:lastModifiedBy>Michael Feldman</cp:lastModifiedBy>
  <cp:revision>2</cp:revision>
  <dcterms:created xsi:type="dcterms:W3CDTF">2014-03-27T16:00:13Z</dcterms:created>
  <dcterms:modified xsi:type="dcterms:W3CDTF">2014-03-27T16:20:00Z</dcterms:modified>
</cp:coreProperties>
</file>