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062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4615" autoAdjust="0"/>
    <p:restoredTop sz="86447" autoAdjust="0"/>
  </p:normalViewPr>
  <p:slideViewPr>
    <p:cSldViewPr>
      <p:cViewPr varScale="1">
        <p:scale>
          <a:sx n="109" d="100"/>
          <a:sy n="109" d="100"/>
        </p:scale>
        <p:origin x="-624" y="-90"/>
      </p:cViewPr>
      <p:guideLst>
        <p:guide orient="horz" pos="2160"/>
        <p:guide pos="2880"/>
      </p:guideLst>
    </p:cSldViewPr>
  </p:slideViewPr>
  <p:outlineViewPr>
    <p:cViewPr>
      <p:scale>
        <a:sx n="33" d="100"/>
        <a:sy n="33" d="100"/>
      </p:scale>
      <p:origin x="42"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FBECA19-8612-439F-8543-5A59EDE62767}" type="datetimeFigureOut">
              <a:rPr lang="en-US" smtClean="0"/>
              <a:t>4/25/2014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8D7D53-301E-4900-B84F-21A5A7ACD387}" type="slidenum">
              <a:rPr lang="en-US" smtClean="0"/>
              <a:t>‹#›</a:t>
            </a:fld>
            <a:endParaRPr lang="en-US"/>
          </a:p>
        </p:txBody>
      </p:sp>
    </p:spTree>
    <p:extLst>
      <p:ext uri="{BB962C8B-B14F-4D97-AF65-F5344CB8AC3E}">
        <p14:creationId xmlns:p14="http://schemas.microsoft.com/office/powerpoint/2010/main" val="4393276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BECA19-8612-439F-8543-5A59EDE62767}" type="datetimeFigureOut">
              <a:rPr lang="en-US" smtClean="0"/>
              <a:t>4/25/2014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8D7D53-301E-4900-B84F-21A5A7ACD387}" type="slidenum">
              <a:rPr lang="en-US" smtClean="0"/>
              <a:t>‹#›</a:t>
            </a:fld>
            <a:endParaRPr lang="en-US"/>
          </a:p>
        </p:txBody>
      </p:sp>
    </p:spTree>
    <p:extLst>
      <p:ext uri="{BB962C8B-B14F-4D97-AF65-F5344CB8AC3E}">
        <p14:creationId xmlns:p14="http://schemas.microsoft.com/office/powerpoint/2010/main" val="40870591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BECA19-8612-439F-8543-5A59EDE62767}" type="datetimeFigureOut">
              <a:rPr lang="en-US" smtClean="0"/>
              <a:t>4/25/2014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8D7D53-301E-4900-B84F-21A5A7ACD387}" type="slidenum">
              <a:rPr lang="en-US" smtClean="0"/>
              <a:t>‹#›</a:t>
            </a:fld>
            <a:endParaRPr lang="en-US"/>
          </a:p>
        </p:txBody>
      </p:sp>
    </p:spTree>
    <p:extLst>
      <p:ext uri="{BB962C8B-B14F-4D97-AF65-F5344CB8AC3E}">
        <p14:creationId xmlns:p14="http://schemas.microsoft.com/office/powerpoint/2010/main" val="22057000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BECA19-8612-439F-8543-5A59EDE62767}" type="datetimeFigureOut">
              <a:rPr lang="en-US" smtClean="0"/>
              <a:t>4/25/2014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8D7D53-301E-4900-B84F-21A5A7ACD387}" type="slidenum">
              <a:rPr lang="en-US" smtClean="0"/>
              <a:t>‹#›</a:t>
            </a:fld>
            <a:endParaRPr lang="en-US"/>
          </a:p>
        </p:txBody>
      </p:sp>
    </p:spTree>
    <p:extLst>
      <p:ext uri="{BB962C8B-B14F-4D97-AF65-F5344CB8AC3E}">
        <p14:creationId xmlns:p14="http://schemas.microsoft.com/office/powerpoint/2010/main" val="1686197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BECA19-8612-439F-8543-5A59EDE62767}" type="datetimeFigureOut">
              <a:rPr lang="en-US" smtClean="0"/>
              <a:t>4/25/2014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8D7D53-301E-4900-B84F-21A5A7ACD387}" type="slidenum">
              <a:rPr lang="en-US" smtClean="0"/>
              <a:t>‹#›</a:t>
            </a:fld>
            <a:endParaRPr lang="en-US"/>
          </a:p>
        </p:txBody>
      </p:sp>
    </p:spTree>
    <p:extLst>
      <p:ext uri="{BB962C8B-B14F-4D97-AF65-F5344CB8AC3E}">
        <p14:creationId xmlns:p14="http://schemas.microsoft.com/office/powerpoint/2010/main" val="38624823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FBECA19-8612-439F-8543-5A59EDE62767}" type="datetimeFigureOut">
              <a:rPr lang="en-US" smtClean="0"/>
              <a:t>4/25/2014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8D7D53-301E-4900-B84F-21A5A7ACD387}" type="slidenum">
              <a:rPr lang="en-US" smtClean="0"/>
              <a:t>‹#›</a:t>
            </a:fld>
            <a:endParaRPr lang="en-US"/>
          </a:p>
        </p:txBody>
      </p:sp>
    </p:spTree>
    <p:extLst>
      <p:ext uri="{BB962C8B-B14F-4D97-AF65-F5344CB8AC3E}">
        <p14:creationId xmlns:p14="http://schemas.microsoft.com/office/powerpoint/2010/main" val="1671304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FBECA19-8612-439F-8543-5A59EDE62767}" type="datetimeFigureOut">
              <a:rPr lang="en-US" smtClean="0"/>
              <a:t>4/25/2014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D8D7D53-301E-4900-B84F-21A5A7ACD387}" type="slidenum">
              <a:rPr lang="en-US" smtClean="0"/>
              <a:t>‹#›</a:t>
            </a:fld>
            <a:endParaRPr lang="en-US"/>
          </a:p>
        </p:txBody>
      </p:sp>
    </p:spTree>
    <p:extLst>
      <p:ext uri="{BB962C8B-B14F-4D97-AF65-F5344CB8AC3E}">
        <p14:creationId xmlns:p14="http://schemas.microsoft.com/office/powerpoint/2010/main" val="3035303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FBECA19-8612-439F-8543-5A59EDE62767}" type="datetimeFigureOut">
              <a:rPr lang="en-US" smtClean="0"/>
              <a:t>4/25/2014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D8D7D53-301E-4900-B84F-21A5A7ACD387}" type="slidenum">
              <a:rPr lang="en-US" smtClean="0"/>
              <a:t>‹#›</a:t>
            </a:fld>
            <a:endParaRPr lang="en-US"/>
          </a:p>
        </p:txBody>
      </p:sp>
    </p:spTree>
    <p:extLst>
      <p:ext uri="{BB962C8B-B14F-4D97-AF65-F5344CB8AC3E}">
        <p14:creationId xmlns:p14="http://schemas.microsoft.com/office/powerpoint/2010/main" val="5236452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BECA19-8612-439F-8543-5A59EDE62767}" type="datetimeFigureOut">
              <a:rPr lang="en-US" smtClean="0"/>
              <a:t>4/25/2014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D8D7D53-301E-4900-B84F-21A5A7ACD387}" type="slidenum">
              <a:rPr lang="en-US" smtClean="0"/>
              <a:t>‹#›</a:t>
            </a:fld>
            <a:endParaRPr lang="en-US"/>
          </a:p>
        </p:txBody>
      </p:sp>
    </p:spTree>
    <p:extLst>
      <p:ext uri="{BB962C8B-B14F-4D97-AF65-F5344CB8AC3E}">
        <p14:creationId xmlns:p14="http://schemas.microsoft.com/office/powerpoint/2010/main" val="27361700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BECA19-8612-439F-8543-5A59EDE62767}" type="datetimeFigureOut">
              <a:rPr lang="en-US" smtClean="0"/>
              <a:t>4/25/2014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8D7D53-301E-4900-B84F-21A5A7ACD387}" type="slidenum">
              <a:rPr lang="en-US" smtClean="0"/>
              <a:t>‹#›</a:t>
            </a:fld>
            <a:endParaRPr lang="en-US"/>
          </a:p>
        </p:txBody>
      </p:sp>
    </p:spTree>
    <p:extLst>
      <p:ext uri="{BB962C8B-B14F-4D97-AF65-F5344CB8AC3E}">
        <p14:creationId xmlns:p14="http://schemas.microsoft.com/office/powerpoint/2010/main" val="25865789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BECA19-8612-439F-8543-5A59EDE62767}" type="datetimeFigureOut">
              <a:rPr lang="en-US" smtClean="0"/>
              <a:t>4/25/2014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8D7D53-301E-4900-B84F-21A5A7ACD387}" type="slidenum">
              <a:rPr lang="en-US" smtClean="0"/>
              <a:t>‹#›</a:t>
            </a:fld>
            <a:endParaRPr lang="en-US"/>
          </a:p>
        </p:txBody>
      </p:sp>
    </p:spTree>
    <p:extLst>
      <p:ext uri="{BB962C8B-B14F-4D97-AF65-F5344CB8AC3E}">
        <p14:creationId xmlns:p14="http://schemas.microsoft.com/office/powerpoint/2010/main" val="200078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70623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BECA19-8612-439F-8543-5A59EDE62767}" type="datetimeFigureOut">
              <a:rPr lang="en-US" smtClean="0"/>
              <a:t>4/25/2014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8D7D53-301E-4900-B84F-21A5A7ACD387}" type="slidenum">
              <a:rPr lang="en-US" smtClean="0"/>
              <a:t>‹#›</a:t>
            </a:fld>
            <a:endParaRPr lang="en-US"/>
          </a:p>
        </p:txBody>
      </p:sp>
    </p:spTree>
    <p:extLst>
      <p:ext uri="{BB962C8B-B14F-4D97-AF65-F5344CB8AC3E}">
        <p14:creationId xmlns:p14="http://schemas.microsoft.com/office/powerpoint/2010/main" val="22048042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81000"/>
            <a:ext cx="7772400" cy="1470025"/>
          </a:xfrm>
        </p:spPr>
        <p:txBody>
          <a:bodyPr>
            <a:normAutofit fontScale="90000"/>
          </a:bodyPr>
          <a:lstStyle/>
          <a:p>
            <a:r>
              <a:rPr lang="en-US" dirty="0" smtClean="0"/>
              <a:t>Victim of random drive by shooting not due uninsured motorist benefits</a:t>
            </a:r>
            <a:endParaRPr lang="en-US" dirty="0"/>
          </a:p>
        </p:txBody>
      </p:sp>
      <p:sp>
        <p:nvSpPr>
          <p:cNvPr id="3" name="Subtitle 2"/>
          <p:cNvSpPr>
            <a:spLocks noGrp="1"/>
          </p:cNvSpPr>
          <p:nvPr>
            <p:ph type="subTitle" idx="1"/>
          </p:nvPr>
        </p:nvSpPr>
        <p:spPr>
          <a:xfrm>
            <a:off x="1531143" y="4800600"/>
            <a:ext cx="6400800" cy="1752600"/>
          </a:xfrm>
        </p:spPr>
        <p:txBody>
          <a:bodyPr/>
          <a:lstStyle/>
          <a:p>
            <a:r>
              <a:rPr lang="en-US" dirty="0" smtClean="0"/>
              <a:t>By </a:t>
            </a:r>
            <a:r>
              <a:rPr lang="en-US" dirty="0"/>
              <a:t>M</a:t>
            </a:r>
            <a:r>
              <a:rPr lang="en-US" dirty="0" smtClean="0"/>
              <a:t>atthew </a:t>
            </a:r>
            <a:r>
              <a:rPr lang="en-US" dirty="0" err="1" smtClean="0"/>
              <a:t>Nissenfeld</a:t>
            </a:r>
            <a:r>
              <a:rPr lang="en-US" dirty="0" smtClean="0"/>
              <a:t> and Owen </a:t>
            </a:r>
            <a:r>
              <a:rPr lang="en-US" dirty="0" err="1" smtClean="0"/>
              <a:t>DeBalko</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4200" y="1905000"/>
            <a:ext cx="2667000" cy="2816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386593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Facts </a:t>
            </a:r>
            <a:r>
              <a:rPr lang="en-US" dirty="0"/>
              <a:t>A</a:t>
            </a:r>
            <a:r>
              <a:rPr lang="en-US" dirty="0" smtClean="0"/>
              <a:t>bout Case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When </a:t>
            </a:r>
            <a:r>
              <a:rPr lang="en-US" dirty="0" err="1" smtClean="0"/>
              <a:t>Livsey</a:t>
            </a:r>
            <a:r>
              <a:rPr lang="en-US" dirty="0" smtClean="0"/>
              <a:t> was walking to her car she was hit by a bullet from an unknown shooter believed to have been driving past her on the street. She filed an uninsured motorist claim with her car insurance provider to cover the costs of the injuries she had. The insurer declined her claim because there was no accident that involved an uninsured motor vehicle. She sued the insurer but the trial court denied her claim. The appeals court reversed in her favor; the insurer appealed.</a:t>
            </a:r>
          </a:p>
          <a:p>
            <a:endParaRPr lang="en-US" dirty="0"/>
          </a:p>
        </p:txBody>
      </p:sp>
    </p:spTree>
    <p:extLst>
      <p:ext uri="{BB962C8B-B14F-4D97-AF65-F5344CB8AC3E}">
        <p14:creationId xmlns:p14="http://schemas.microsoft.com/office/powerpoint/2010/main" val="14889815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304800"/>
            <a:ext cx="8229600" cy="4525963"/>
          </a:xfrm>
        </p:spPr>
        <p:txBody>
          <a:bodyPr/>
          <a:lstStyle/>
          <a:p>
            <a:r>
              <a:rPr lang="en-US" dirty="0" smtClean="0"/>
              <a:t>Uninsured Motorist- someone who drives a vehicle and is not insured</a:t>
            </a:r>
          </a:p>
          <a:p>
            <a:r>
              <a:rPr lang="en-US" dirty="0" smtClean="0"/>
              <a:t>Drive-by Shooting- A shooter shoots from a vehicle driving past an area</a:t>
            </a:r>
          </a:p>
          <a:p>
            <a:endParaRPr lang="en-US"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2438400"/>
            <a:ext cx="5753100" cy="3829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689100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Decision</a:t>
            </a:r>
            <a:endParaRPr lang="en-US" dirty="0"/>
          </a:p>
        </p:txBody>
      </p:sp>
      <p:sp>
        <p:nvSpPr>
          <p:cNvPr id="3" name="Content Placeholder 2"/>
          <p:cNvSpPr>
            <a:spLocks noGrp="1"/>
          </p:cNvSpPr>
          <p:nvPr>
            <p:ph idx="1"/>
          </p:nvPr>
        </p:nvSpPr>
        <p:spPr/>
        <p:txBody>
          <a:bodyPr/>
          <a:lstStyle/>
          <a:p>
            <a:r>
              <a:rPr lang="en-US" dirty="0" smtClean="0"/>
              <a:t>We agree with the decision that was made, the decision was that it was reversed and remanded.  She wasn’t entitled to the benefits. </a:t>
            </a:r>
            <a:endParaRPr lang="en-US" dirty="0"/>
          </a:p>
        </p:txBody>
      </p:sp>
    </p:spTree>
    <p:extLst>
      <p:ext uri="{BB962C8B-B14F-4D97-AF65-F5344CB8AC3E}">
        <p14:creationId xmlns:p14="http://schemas.microsoft.com/office/powerpoint/2010/main" val="875272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609600"/>
            <a:ext cx="5562600" cy="55811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339957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TotalTime>
  <Words>160</Words>
  <Application>Microsoft Office PowerPoint</Application>
  <PresentationFormat>On-screen Show (4:3)</PresentationFormat>
  <Paragraphs>8</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Victim of random drive by shooting not due uninsured motorist benefits</vt:lpstr>
      <vt:lpstr>Facts About Case</vt:lpstr>
      <vt:lpstr>PowerPoint Presentation</vt:lpstr>
      <vt:lpstr>Decision</vt:lpstr>
      <vt:lpstr>PowerPoint Presentation</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Victim of random drive by shooting not due uninsured motor ist benefits</dc:title>
  <dc:creator>Owen Debalko</dc:creator>
  <cp:lastModifiedBy>Owen Debalko</cp:lastModifiedBy>
  <cp:revision>3</cp:revision>
  <dcterms:created xsi:type="dcterms:W3CDTF">2014-04-25T15:57:10Z</dcterms:created>
  <dcterms:modified xsi:type="dcterms:W3CDTF">2014-04-25T16:35:04Z</dcterms:modified>
</cp:coreProperties>
</file>