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5CB4F7-20D0-4271-8146-D18C0FDB027B}"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3296235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5CB4F7-20D0-4271-8146-D18C0FDB027B}"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2871172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5CB4F7-20D0-4271-8146-D18C0FDB027B}"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2121548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5CB4F7-20D0-4271-8146-D18C0FDB027B}"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3997029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5CB4F7-20D0-4271-8146-D18C0FDB027B}"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325412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5CB4F7-20D0-4271-8146-D18C0FDB027B}"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565883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5CB4F7-20D0-4271-8146-D18C0FDB027B}" type="datetimeFigureOut">
              <a:rPr lang="en-US" smtClean="0"/>
              <a:t>10/28/2013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576488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5CB4F7-20D0-4271-8146-D18C0FDB027B}" type="datetimeFigureOut">
              <a:rPr lang="en-US" smtClean="0"/>
              <a:t>10/28/2013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1108143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5CB4F7-20D0-4271-8146-D18C0FDB027B}" type="datetimeFigureOut">
              <a:rPr lang="en-US" smtClean="0"/>
              <a:t>10/28/2013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1592560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5CB4F7-20D0-4271-8146-D18C0FDB027B}"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271641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5CB4F7-20D0-4271-8146-D18C0FDB027B}"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929BC3-0C00-4F52-8CC4-77999E81CCCD}" type="slidenum">
              <a:rPr lang="en-US" smtClean="0"/>
              <a:t>‹#›</a:t>
            </a:fld>
            <a:endParaRPr lang="en-US"/>
          </a:p>
        </p:txBody>
      </p:sp>
    </p:spTree>
    <p:extLst>
      <p:ext uri="{BB962C8B-B14F-4D97-AF65-F5344CB8AC3E}">
        <p14:creationId xmlns:p14="http://schemas.microsoft.com/office/powerpoint/2010/main" val="671991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5CB4F7-20D0-4271-8146-D18C0FDB027B}" type="datetimeFigureOut">
              <a:rPr lang="en-US" smtClean="0"/>
              <a:t>10/28/2013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929BC3-0C00-4F52-8CC4-77999E81CCCD}" type="slidenum">
              <a:rPr lang="en-US" smtClean="0"/>
              <a:t>‹#›</a:t>
            </a:fld>
            <a:endParaRPr lang="en-US"/>
          </a:p>
        </p:txBody>
      </p:sp>
    </p:spTree>
    <p:extLst>
      <p:ext uri="{BB962C8B-B14F-4D97-AF65-F5344CB8AC3E}">
        <p14:creationId xmlns:p14="http://schemas.microsoft.com/office/powerpoint/2010/main" val="851966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google.com/url?sa=i&amp;rct=j&amp;q=&amp;esrc=s&amp;frm=1&amp;source=images&amp;cd=&amp;cad=rja&amp;docid=qCEAqm_9GY3f-M&amp;tbnid=cZVZCpVShAg4xM:&amp;ved=0CAUQjRw&amp;url=http%3A%2F%2Fthelonggoodbye.wordpress.com%2F2012%2F12%2F06%2Focean-waves-and-sea-wall-wallpaper-conservatives-count-mendacity-as-a-value%2F&amp;ei=22NuUr-NGPXH4APx5YCwAg&amp;bvm=bv.55123115,d.dmg&amp;psig=AFQjCNHWnMxzyKYARtDHNbSGxGBK0GhUNg&amp;ust=1383052615694981"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url?sa=i&amp;rct=j&amp;q=&amp;esrc=s&amp;frm=1&amp;source=images&amp;cd=&amp;cad=rja&amp;docid=j17yfkJoGxElWM&amp;tbnid=gzQRkrgWkv65TM:&amp;ved=0CAUQjRw&amp;url=http%3A%2F%2Fwww.icts.uiowa.edu%2Fcontent%2Fcontract-negotiation&amp;ei=C2RuUo6AENax4APttoGIAw&amp;bvm=bv.55123115,d.dmg&amp;psig=AFQjCNELgCtQf2eQSP9sUWLRly_ZMIBAvQ&amp;ust=1383052680971746"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600"/>
            <a:ext cx="7772400" cy="1470025"/>
          </a:xfrm>
        </p:spPr>
        <p:txBody>
          <a:bodyPr/>
          <a:lstStyle/>
          <a:p>
            <a:r>
              <a:rPr lang="en-US" dirty="0" smtClean="0"/>
              <a:t>Vollmer vs. Key Financial  Corporation	</a:t>
            </a:r>
            <a:endParaRPr lang="en-US" dirty="0"/>
          </a:p>
        </p:txBody>
      </p:sp>
      <p:sp>
        <p:nvSpPr>
          <p:cNvPr id="3" name="Subtitle 2"/>
          <p:cNvSpPr>
            <a:spLocks noGrp="1"/>
          </p:cNvSpPr>
          <p:nvPr>
            <p:ph type="subTitle" idx="1"/>
          </p:nvPr>
        </p:nvSpPr>
        <p:spPr>
          <a:xfrm>
            <a:off x="-1524000" y="5110899"/>
            <a:ext cx="6400800" cy="1752600"/>
          </a:xfrm>
        </p:spPr>
        <p:txBody>
          <a:bodyPr>
            <a:normAutofit fontScale="85000" lnSpcReduction="20000"/>
          </a:bodyPr>
          <a:lstStyle/>
          <a:p>
            <a:r>
              <a:rPr lang="en-US" dirty="0" smtClean="0">
                <a:solidFill>
                  <a:schemeClr val="bg2">
                    <a:lumMod val="10000"/>
                  </a:schemeClr>
                </a:solidFill>
              </a:rPr>
              <a:t>By: Gregory </a:t>
            </a:r>
            <a:r>
              <a:rPr lang="en-US" dirty="0" err="1" smtClean="0">
                <a:solidFill>
                  <a:schemeClr val="bg2">
                    <a:lumMod val="10000"/>
                  </a:schemeClr>
                </a:solidFill>
              </a:rPr>
              <a:t>Poppert</a:t>
            </a:r>
            <a:endParaRPr lang="en-US" dirty="0" smtClean="0">
              <a:solidFill>
                <a:schemeClr val="bg2">
                  <a:lumMod val="10000"/>
                </a:schemeClr>
              </a:solidFill>
            </a:endParaRPr>
          </a:p>
          <a:p>
            <a:r>
              <a:rPr lang="en-US" dirty="0" smtClean="0">
                <a:solidFill>
                  <a:schemeClr val="bg2">
                    <a:lumMod val="10000"/>
                  </a:schemeClr>
                </a:solidFill>
              </a:rPr>
              <a:t>And</a:t>
            </a:r>
          </a:p>
          <a:p>
            <a:r>
              <a:rPr lang="en-US" dirty="0" smtClean="0">
                <a:solidFill>
                  <a:schemeClr val="bg2">
                    <a:lumMod val="10000"/>
                  </a:schemeClr>
                </a:solidFill>
              </a:rPr>
              <a:t>Jacob Cruz</a:t>
            </a:r>
          </a:p>
          <a:p>
            <a:r>
              <a:rPr lang="en-US" dirty="0" smtClean="0">
                <a:solidFill>
                  <a:schemeClr val="bg2">
                    <a:lumMod val="10000"/>
                  </a:schemeClr>
                </a:solidFill>
              </a:rPr>
              <a:t>Topic: Contracts</a:t>
            </a:r>
            <a:endParaRPr lang="en-US" dirty="0">
              <a:solidFill>
                <a:schemeClr val="bg2">
                  <a:lumMod val="10000"/>
                </a:schemeClr>
              </a:solidFill>
            </a:endParaRPr>
          </a:p>
        </p:txBody>
      </p:sp>
      <p:pic>
        <p:nvPicPr>
          <p:cNvPr id="1026" name="Picture 2" descr="http://4.bp.blogspot.com/-t_vXgKSWEWg/UMDBXGmQ_1I/AAAAAAAAAAw/j5Tvi7V0D-A/s1600/OceanWavesandSeaWall-long+goodbye.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3729362"/>
            <a:ext cx="3964848" cy="2972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614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the case?</a:t>
            </a:r>
            <a:endParaRPr lang="en-US" dirty="0"/>
          </a:p>
        </p:txBody>
      </p:sp>
      <p:sp>
        <p:nvSpPr>
          <p:cNvPr id="3" name="Content Placeholder 2"/>
          <p:cNvSpPr>
            <a:spLocks noGrp="1"/>
          </p:cNvSpPr>
          <p:nvPr>
            <p:ph idx="1"/>
          </p:nvPr>
        </p:nvSpPr>
        <p:spPr>
          <a:xfrm>
            <a:off x="457200" y="1600200"/>
            <a:ext cx="4876800" cy="4525963"/>
          </a:xfrm>
        </p:spPr>
        <p:txBody>
          <a:bodyPr>
            <a:normAutofit fontScale="85000" lnSpcReduction="10000"/>
          </a:bodyPr>
          <a:lstStyle/>
          <a:p>
            <a:r>
              <a:rPr lang="en-US" dirty="0" smtClean="0"/>
              <a:t>The case ruled that Vollmer was required to  repair a sea wall but the contract did not dictate that he had to be the one to fix said wall.	</a:t>
            </a:r>
          </a:p>
          <a:p>
            <a:r>
              <a:rPr lang="en-US" dirty="0" smtClean="0"/>
              <a:t>When he failed to receive the proper permits due to his occupation he was unable to fulfill his end of the bargain but felt he must break the law to abide by the contract.</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392966">
            <a:off x="5440581" y="2285601"/>
            <a:ext cx="3105150" cy="1951809"/>
          </a:xfrm>
          <a:prstGeom prst="rect">
            <a:avLst/>
          </a:prstGeom>
        </p:spPr>
      </p:pic>
    </p:spTree>
    <p:extLst>
      <p:ext uri="{BB962C8B-B14F-4D97-AF65-F5344CB8AC3E}">
        <p14:creationId xmlns:p14="http://schemas.microsoft.com/office/powerpoint/2010/main" val="200014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the Ruling?</a:t>
            </a:r>
            <a:endParaRPr lang="en-US" dirty="0"/>
          </a:p>
        </p:txBody>
      </p:sp>
      <p:sp>
        <p:nvSpPr>
          <p:cNvPr id="3" name="Content Placeholder 2"/>
          <p:cNvSpPr>
            <a:spLocks noGrp="1"/>
          </p:cNvSpPr>
          <p:nvPr>
            <p:ph idx="1"/>
          </p:nvPr>
        </p:nvSpPr>
        <p:spPr>
          <a:xfrm>
            <a:off x="457200" y="1600200"/>
            <a:ext cx="4419600" cy="4525963"/>
          </a:xfrm>
        </p:spPr>
        <p:txBody>
          <a:bodyPr>
            <a:normAutofit lnSpcReduction="10000"/>
          </a:bodyPr>
          <a:lstStyle/>
          <a:p>
            <a:r>
              <a:rPr lang="en-US" dirty="0" smtClean="0"/>
              <a:t>The court dictated the even thought the act by which the contract was fulfilled, the contract was perfectly legal. </a:t>
            </a:r>
          </a:p>
          <a:p>
            <a:r>
              <a:rPr lang="en-US" dirty="0" smtClean="0"/>
              <a:t>However the act which Vollmer committed was not legal.</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13320">
            <a:off x="5229200" y="3541205"/>
            <a:ext cx="3520440" cy="2574322"/>
          </a:xfrm>
          <a:prstGeom prst="rect">
            <a:avLst/>
          </a:prstGeom>
        </p:spPr>
      </p:pic>
    </p:spTree>
    <p:extLst>
      <p:ext uri="{BB962C8B-B14F-4D97-AF65-F5344CB8AC3E}">
        <p14:creationId xmlns:p14="http://schemas.microsoft.com/office/powerpoint/2010/main" val="3618240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Crime he committed.</a:t>
            </a:r>
            <a:endParaRPr lang="en-US" dirty="0"/>
          </a:p>
        </p:txBody>
      </p:sp>
      <p:sp>
        <p:nvSpPr>
          <p:cNvPr id="3" name="Content Placeholder 2"/>
          <p:cNvSpPr>
            <a:spLocks noGrp="1"/>
          </p:cNvSpPr>
          <p:nvPr>
            <p:ph idx="1"/>
          </p:nvPr>
        </p:nvSpPr>
        <p:spPr>
          <a:xfrm>
            <a:off x="4572000" y="1600200"/>
            <a:ext cx="4114800" cy="4525963"/>
          </a:xfrm>
        </p:spPr>
        <p:txBody>
          <a:bodyPr/>
          <a:lstStyle/>
          <a:p>
            <a:r>
              <a:rPr lang="en-US" dirty="0" smtClean="0"/>
              <a:t>Vollmer was simply attempting to fulfill his end of the contract. He tried to fix a seawall without the proper permits, occupation and certification. </a:t>
            </a:r>
            <a:endParaRPr lang="en-US" dirty="0"/>
          </a:p>
        </p:txBody>
      </p:sp>
      <p:sp>
        <p:nvSpPr>
          <p:cNvPr id="4" name="AutoShape 2" descr="data:image/jpeg;base64,/9j/4AAQSkZJRgABAQAAAQABAAD/2wCEAAkGBxQTEhUUEhQUFRQXFxcUGBgYFxQVGRcXFxcYFxUXFRUYHCggGBwlHBQUITEhJSkrLi4uFx8zODMsNygtLisBCgoKDg0OFxAQFywcHBwsLCwsLCwsLCwsLCwsLCwsLCwsLCwsLCwsLCwsLC0sLCwsLCwsLCwsLCwsLCwsLCwsN//AABEIALcBEwMBIgACEQEDEQH/xAAbAAABBQEBAAAAAAAAAAAAAAADAAECBAUGB//EAEMQAAEDAgMEBwMKBQMEAwAAAAEAAhEDIQQSMQVBUWEGEyJxgZGhMsHRBxRCUmJygpKx4RUjM6LwU2PCFhdD8UTS4v/EABkBAQEBAQEBAAAAAAAAAAAAAAABAgMEBf/EACsRAQACAQMCBAQHAAAAAAAAAAABEQISIVEDMRNBUmEEFJHwBRUyQoGhsf/aAAwDAQACEQMRAD8A4NxKjCLlTZF43oQShEDVIU0Ag1ShTyqQYoBhqYtRcqRCAOVKEXKnyoA5UxCNlTFqoCWqJajZVEhAPKnhThIBBCEgxEyp4QD6vgfNKDwRoSISwKE4CnCQYgYNTgKQSQNCcKQCeEChSYmhIKKK1M8qOZNKAjVMIQKmCgk8JglKYFQTASSSRQjSTdWr3VKQopaKHVJGmr/UJxQSylEUVLqlfFBRrgNaXOsGgk9wUsZ7qcKscTTmOsZP3m/FYGKxVTE1A0WBMNbuA4u42uuhwmwaTAAWhx3lwme4bl0nGMe7MTfYQNTFiDjcGaLTUo9nLdzPouG+248wrWAzPY1zwAXDNA3A6DyWZ5VDImyo1WtTaYc9gPAuASDARIII4gz+iiqzmqJCtGmoGmrYr5U4ajdWl1aAYanDEUMUhTSwLKmyIxamIUsBypw1ThPCWBwmRYUSFRDKnyc1KFIBQQDTwlKUUKcJYDCWVE6sdyYtSxCEpTkFQLlQ+ZOCoNCeEBQ5JClJBv8AUqTaKttporGLnbSm2gpNoq6GIjaCCj1KzOk2GPzWrHAHwDgXekrpG0UqlCRB03+KRNTaS806GYXNUe7e1oA/ET/9V2JoLMGwqmFrGph29ZSdZ1OQHgTIyk2dH+cVpDazNDTrg/V6mqTPeGx6rpnOqbhnHaKRqYIPBaRZwIPMELlelO0y15o0zlDbOIsSY9kHcAF3OBLniTTcy9g6MxHEgab7LzrFYIvxrqbvpViD3F0/or0++/kmfZp9Hej7cgqVWhznXAIs0bjB1JVrbezgym6rS/lvYM0ttIGocBY+K6luH4LC6a1erw+X6VQhschd36AeKkZTlksxEQpbCxfXsk2c0w4D0I5H4omKxtOm4NqSwm4JHZI5EaeKq9AsOZqui3Yb43P6fqjdJ8C6uKr2+zhw1o5k9qr5As8irMRqpLnTa3TYHAFpDhxBkeaMMMsToTXu+kfvt/R3uPmt/avW0zT6ogue/JkcOzEEl0i4gBTLGppYna0Pmqc4ZHx2PbQDOvsXEgZJdpqYgHfz1VnCYilVtTe1x4TDh3tNws1LVwzDh1B2HW6/CqDsGpYwTRUDSW27CILsKrYxjSKWRbQwKgcCljI6tP1a2G4HkpfM+SWMbKktd2BUHYAoMopitF2BKA/CFBTJUCVZfhyguolVACU2ZSfSKEWFUP1iSFkKSqO/Y1GDUqYRg1cW0GsRmMUmhCrYoMe1sTLXOsRZrYzEzuu3fvVQYMTEKGGxtOoBlcLgGD2T2m5miDecpmFYLEFZzAlkVhjFLIoK7Ka57pD0dL6rcTQgVWkEtNg/LpfcYtzXU5EnMlWJomLc8/bjKY/mUq7HfV6tzr8A9stPfK5LF4PE4+tm6t1Ngs3OC1rW+N3HfZen9WkWLeOVdoZmLYGFwNPB4cxcMaXk73O4nmTA8lZ2Ns/JRDagBc6XVObnmXjukx4J9s7Hq1gAytAD2vLHNBDspzBpcIMSOa18PTJAzAA7xMjwMXUlXkOIonBYw/7b5H2mH4tPmu6wbRWxLni7KTAxp4vqAPefBuTzKpfKVsvssrgafy392rT5yPELb6LbN6nDU2kdojO77zrnysPBbym4iWY2mlhuy2moKhEuAytn6ImTl4E2k8guI+UXEDrmU2gSxuYnfLtBOtgB5r0qQASbACSeAFyvI2MdjMaJH9WpJ5M1Pk0QnT73wZcOq2NsnEfNmPbXf1hbmyVIey92gz2m2jQq7sjE1KmHFV9MTLpa0wcrbEgOOsg2ldKylEQsnpRWGHwb8gykgU2AfatbwzHwWbtezPw228NV9mq0Hg7sH+7XwVsYef8ANVy3QDZQqPqVHtBa0dWAQCCXXNjwAH5lb6VUvmTqb8M7q8+bNTHsHLF8mg13KzjF1BGW1ulbh1MYNPsHF/OKLKsQXC44EGDHiCtdlFYpq2UMGpjBhaXVQiMpJSWy/mISOzlsCkpikrRbDOzhwQH7LHBdGaSgaCUW5d2yeSA7ZHJdY+iqr6UJRblK2x1TqbHXYmjKY4XkhbiTsU8El2zcJ3JJuKDQjUgnYxHp01lbNlsqNAiqCyrT7TmkG1i06ibEDcruLzgDqwCZE6WG+x1VWhjDnDTTyvcRN47MGXXuQMpHC7eKqA1thsJJaSJzkjm8NaSCLghrco4AlTeyswUmtAeAYqGAC4ZHEkD6IzZfPgr2FxbHtkEA8DY8RY8QQfFW2sQYDdshrGuqABxLQQJGRxbnIJdY5Wi547lpUMcx83gtjMHAtgkNIBm09ttuau1cK14Ie0OBBEETYiCPEFUsTsNjgQ0loc8VDvzODswk+17UHXcNybA5akGLOrYCs2oXscchLMzWxYU85IYHWGb+W23Mynw2OqtbT61sucQ18AjI5wOTdcFwy6WkJRbTDVIMTYOuH5gAey4tNrSIkAjWJjz4K5TppRau2kphittYo5Lq0lqONwbKjSx7Q5piQeRkeoCcU1e6tMWBWi3NdJ24h1CpTo0s2cZcweJDT7XZMX1ECdVzXQDZpbXqGqCyo1oDWuBa45j2iAdYygeK9KYyyfqAdQDvuNDxCsTtSeYDKS4L5TMbL6dEaMGd33naDwaP7l6TUoEjsuLTxAB9CNFwm3OhVd9Y1c7a2Zwc4f03ECBA+j7IjUK47SSz6XX4DC0XtyFtXtOa5vsvcJAkEE2G/wCqqVLZeJ2k7ri+mGg5N/Yi8BgHMHW/Fejbc2f84wj2BpDsstBEEOZcC3dFuK4n5OMZkrOpGwqCWj7Td3eWz+ULUc+aO12RsttGkym3Rgi+pO8nmTKsYvEMosNSoYaPEknQNG8k2hWcViGUmF9QhrRcn9ABvPJc9h8Y19YVsYHUQ3+iyo1wY2f/ACOqRlLzwJ7KzSuawG3alfaVIuBayXsaz6oLXe19okCe5ejMpryrFPFLaBc0gtGIDgQZGUvmxGtivX2U1ZgDbRTuLRq5oPMgLhOmPSp/WOoUHZGtOVzgYLnD2gDuA0trC0uj3Q2mWCpiWl73XykmGzxi7ncUodWKSj1apf8AT/VAnCONJwuGEudSf9lzCbTxbBQNkbddVp1qtSn1baUgiZJcwS/hyEJSNF9FV3UFWwXSrDVADnNOf9QFgPc89k+a0i4ESCCDvBBHmFJhVDIn6uVZyKYYsqpZEyvlvJJQYZoojGI5QcTWbTAc6YLmssJu9wa31IShTxVCtnLmPERAbwtaZkHtRe1ieSNgXPcHGoMugyxpaXX3jtR+Gd6Ph8QyoGuY4ODhI5g741U30ATJF+Oh8xdBWdsymTOWLtPI5TIkd/6ITMFWpgZH5wBo6JsGgDnMO3jUd60m0iND4Ov6i/nKlmI1ae8doel/RBWwdV5cWvZEQZveeWms6E6DirUKIa1+kHuMEeVwpikQbO8xPqI96BFiRanc8jVp8O0Pj6KTCDoQVaFSrs5hYWAZWkl0CPaJLpg/aObvQjhazJyODh2oB1vJHtHcYGunMBaQajNFlUZnzxzKYL2donKBN7NJuYuZBFtZCs4bFtfoRPDnAPjYg+KtgIHzNoOZrQHaDcLxNh3DyCCZUcqcvO9viO0Pj6KdEg2/zyQMxiM2mpsailqtARCaEXInDUQFgWbiejeHc8VBTDKgOYPp9hwdxtYnvBWxkSAVHM4/YdZ9alU67rG03ZhSeA1pMETmYNRMglq6Ftmy6wi8375RMiK1qDyDpkymMXUNIsLeyexEA5RItbW/ivVsBVz02vF8zQ4eIkfqljdlUa1qtJj+ZF/BwuEXZ2z20WBjC7KPZBM5R9UHWO+VR45sTCGpi6bX6moM3PKczgfJeyNC5LpD0aqUsQMXhW54eKj6Y1n6RaN4deRqCfLotm7Zo1R2Xta7ex5DHt5FpukjRCz3bJYabqcdlzzUcPrFz85B5TbuCPT2lSNQU2va55nstOaIEkuI9nxVxoRGJ0srilg6p4tyNFrF3ZEDkCT4LzzoLs11Ws/t1GMa2T1biw5iQGaa2Dj4LqPlOxkNpUeM1HeHZb/z8kb5O8BlwxfEdY4kfdb2R6hx8U8lDnFUcXSomoK1Go1zszmgPaGDtCWwDctvH0l0wp2RXYZsh0DMAQDvAdBI82t8ki3gsyKxadySs9XO5JZVhBVK2IpPc5lXLlYWGXG2f2xysAD58CrrWJq2Da68AP3OAuDDgJiJ9o2PFSFZNbYoy/yS3s0nUqQdcMc4jNUJvmd2W7t3NLF9dRlzcz6QpuhpOc52RkvcnOXHfYNm11fp7H6vMaRGYta0Zt0QHEEDUta0aatBvdCz4hli0OJAAcBIzTll2Xdo64AF+F9Idm2GtjrQG9jOXC7bDtjU3baROhBveNCniWOOUOGaAcs3gzBjh2TffBVc4mg55a4DMCYdAuQcjiCL2cMpnggUtm08tQYd7CXsAbPbayGhjIi0NAEDXmg03UgdQPf4HckKJGjj3HtD4+qyalGtSeAzN1IyN3vhjGOc9xFzmcQ1kRunetaviskFzfol7oPshsZtRfURpKUES4atnuv4wb+UpMykxYngdR4G4VilUDgCCDpw9YUn0wbEA991QA0jHZJ8e1+/qp053ieYPuPulTZQ4Ej1HkfdCduYHQHusfI/FELMJ58ND5G6dwTlzTY+Th8dVEUY0JHqPI+5AmtUupB1APfuThruAPdY+Rt6qbXju77fsfBUPToRoT43/W/qptJ3ie4+4/FEbZShVAGvBMacjY+RRiABJMAXJPvUsk66JHDNIIMwbESYj3eCUB03BwlpkSR4gkH1BThqD/C2h0tLheT2iY1mJveTJJSq06ub2gGExNpa3Xf3Ab/a3QgMGojWpw1Ea1AzWIoZZJgRGlahAi1V6+Ap1P6lNj/vNa79QrgamQV6GFa0QxrWjg0Bo8gnqkgSGlx4AgHwkgeqMCkoPKOmtKvUrvq1KVRjIDW5hIytFpc2W3OY6716PsnBinRpsbdrWNAI0NtRx4rVAsh0sO1k5Whs3gAATxgK0WA6n71WeFeraKkViVg7WlJEZEJ1FcnXqPD6QaDlLiXkCdBDW8pc4GdwaU9PabesLXQACADJMl3ZGg+sKjeWUfWCs03tO+/AyD4Aqb8Gx/tNBO46EaGx1Gg8gswqTKrXEQQZBIEi4EDMI3doeYRAFSOzMs9USMxaDJjKwPLnBpAm8ka2twhDAxLAZyujQxM3gTBBEyCdYyu1laRdODYRGURcWEEZtbi4QMRsySSxzmuPoYgRGlgB+Ec5NTx7QwOeCz2uJ9mcxFvZtr+yPSxDTJmwkSbAwYME63BQUP57DpnbMcYk2uBmMB3A+wTN7Eo4tjw4vaA0ZWzckuu4tgCbAB0c+9aT6rG+05o73Ae9Va+0cLo+tQj7VSnz4nmfNADCbOpZs9N2bLuzBwBAcBfUHtEXn0UqLarASTnAFgALkwCRAn6zjr7QA0vTrbQwIaQ3F4dpJDv6tN92js2zTZ0O7+8p8FtVjGnJVbVY0Hq2sD3zvaC4N3XGukJcC/S2kAYe1wOmhN5I01Atw3jirTMQwjMHCIzTNsvEnz8lkf8AVOGdma+XFhIdlp1HhsOME9nsaA8R4KxiMLQewObUDMwzDtN1Ja4EhxkEFs7tXcSlwU1HDchmgN0t7vgbeizHYosBLKtOoG3PbaQ1sDWTNznA7VobzVrCbQBEntfaaWwYkSBMwYnlmHOFwUvgOHB39p94Pok2qBrbv089FWO1qGUHrqYkDV7QYPEEyChO6RYVuuJoj8bfitWaZ4aIpA6W7tPLT0U2tcOB9D8D6LCPSzZ7dcTRB5O+GqC7p9gG/wDyqbvB0+YHuS4XRlxLps4Gsjv089EZultFyX/cnZ8f1jPJjj7kB3yk7OGjqs8W03D9NfFW4Xws/TLtFDRcU75UsGNOvd30iPUH3IZ+VPCbqWJP4P3UuF8Dqel2wpjdbut6aHxR6bDuIPfb1HwXnp+VHD7qGIP4Wj3p/wDutSGmFxB/IPemqGvl+r6XoYPEEeo8x71KZuF53/3abuwVY/jYEKp8qs6YB/eajQfMBNUHyvW9L0txQybrntidJDiKDavU1WzIywKkEEiMwjgrWIxocACHi83pPkEGWwQD+/EKeJjy5ThMTUtUWT0ys3BYxsdpzpm0tqaQBclvEE+K0WOBuCDusQVYyieyTCw0piVEFQe9btkOs5Uy5FqvVCrUXKW4HNVJVc6SyrIO0qPsue0b4dA9DqofxfDt0rNHIEOHlePCF5D85m36/ur2CdSF3io8/VDg1vv9IVpXoVbpvhmucwONRzGOqOyMeYDY9oRbUb964fE9M6zzapXggSA3KCY7WrhAJnwhYOxq5bWr3YS6jiBcxq0u/wCKj885N/N+yZRvT0/DdLHOJnKWx/1JWOoru+9VIHlmKBiNpVX60W/iqOPuWd89PFnqm+fO+u0eCzXs9kdDo8rGR+6lh2+Dj70hRqf7A7qLD6uVU4w/6noFH52f9Q+Q+CbtR0+hH3DSYytuqkfdZTb+gRCyudcRW/PH6BZPzn7b/X3JjWPGofFylZOsR8PHk0zgXHWtVPfUd8VE7LZveT3ucfeswkn6Lz3yllP+mVay5XX0Y/Z9/R2nQzZmCDqpxQpmmGtPbgtzSYsdTE25LrH0NihrHAYduYljCGgEOtwFvaC4PoG57cQ6KYP8s2JaJOdkRO/912+NGYAVTQpjWHVWyNdAAeJXLKZieXzPitOXUvHZ5m/D4dpgwSLbzomnDD6P9p+CrVKbpOuv1T71HqHfa8gPeu2n3e/5nCI/TH3/ACufOKA0YfypfPqY0pnyHxVF1IjXP5D9ZUGtB+sO+APNNDPzuMeUNQbUYPoH0+KY7WH+n6hUjg+U/i//AChmifq+pPcnhwv5hXavovnbP2B5/sonbR+o1UqYYeA7weE65uR8kcYYcvABPDxZ/McvL/IEO23/AFWevxQztqp9ny/dWcPs9zzDGOceDWZv0C6DZ/QbG1Yy0urHF+Vo8tU0Y8Mz+IdTn+ocr/F6u4j8oTfxCud5/K34L07A/JrUF61eBwpCT/dHvXQ4DobhKeofUd/uOdf8NgVdEcOc/iPU9UvONg7KxWJpNcK1VjQSyA7ICcx3DeS6NLro8B8nlWoe3iqupF3u1BII05HyXX0MXTYGNDG02OyuFz2TIcxpF4dGQx9q2hVplOm/L1b9LnKdczmulxBzScsTOhcppnl4M89eU5T3ljYP5McM2DUqVnn77h7111HBMpAinLcxLnXLszjqXZpJKys9ZrXdrMSA1uhglxl5kbg4cuzpeEP+OBpc2pOZsyRpHbM3g2DLmL7tQtxEOe7ZdUduynncen7qNSsFljabDEHW0b5vYjcbHyQMRjUmVpfrYlZVfFKlW2gsjE7QWJyaiGvUxV9Uy5p2PPFJYtaefh4NvQojW8CR/nApDDuO5Fp4J24Ef5wXZlCi3K7MACYcNBo5pY7sukaOKH82bxj8LQtBmAqfVnut6I7NlvOoI7wRPjofBZtvHKY7Mv5kOP8Aaz4JHCfa9GD/AIrepdGKx9lrh3CPTRXaPQ3End52S2/Ey5cp1IGrnDvDP1ywpij9p39vwXZ0ug9T6ZLe8W/MLeqvUfk7GpJ8Lf8AtDxJ5ee9SeJPjHqEsg35x+J3uK9OpdAQPpNPfY+Y+CuU+htKe1I8JHmNPGE3TxPd5OKIOknxJ96g/AA/RIPL917VS6E4Y315g+8I7eilFugB+8PeNPIq1LE5w8WwOz3NeCG2m9t1zA8SrnW1R7VIgTz4W5HQzfhxXs1PZNFv/ijmBmHpf0V6ngqUWa0jlB8CpOF9018PCm4Ko+DljNMTvAm86aCVcpdF8Q7Rmq9hxmyKT4yta1wgAgaAEkCJjefNAOznMvScAYuPZBO7S3s203A8Zuk1vMaXQfEndCs0/k1qO9qB6ayD+p816N88qMa41ALFoB0sYzuMTECTpuHGwMPtxhAznK6LiJg5gyLT9JwHirXuapcUfkvqED+bcAfZm4zGRO7knb0GFMkVJeGwTA+i4wDm0EQ4meXGB6V84Q+vSoTVLjaPQ7AEdtj9SJkC7cxd2mnQZXXNr81eo9CsKwZqTWzuLoNxmAOYcA4j8I4St+qxhPaaCZmd+46j7o8ln4vAtIcWk3aQRJMyXZouLkPcL29ngrsm6xWxD6JOSkCwN1A9ogAn2ZI+kNNY4p8NtxpzOIytaBJJmHEuBaQNIgG/1gs6tjqtNgtnOaDacrZgTluTHCdD41cVtdha0VWAB5dM/RA7GaY4uaJ4OnRSynTfOwdCDusZ80F+JXIMDHCWVQ54m9pALhmmDmvlI13nuVetja7NHB4vrDrB1rWM5Z3m4HEqWtOrr1GO1AItu4GRHC4B8FRrUGH2XOaRJF5AJcHzB+03duc4b1zY6RRZ7C06G4+sGkwYMSW+DgiUtstcJB4a2InQGd91mZlabdOrVa5svLqbSXaySMrgGum7tQddRoqT9tkANrgHM0GIkgOF2kQN4IgcuKqux3NAqYuRe6mpaWGY2mTmDjZxcZGUl/aZmcIFrO3RvUsRjVh4imLxaRH4QSco4CSfNNUxJi+qkqt18Us+viVXr4hUatVIgXDWSWb1iS1SW7SjsE0w5z2l+UBrQIOc5jLoAmcobrvLuKuYFuGOrYu65kiA0OJECd5sQPZd9VbtGsHGAbzpoR4G6JWwjKgIe0Hjx0I1F9HOHcSERDCYKkQ1wZEgGDqJE3G4rQp0GaBo8hw0WVitkF5c8VS17ibgCzSAA0EXEZWmZN5MXU8N1zXgF2eYkGMrQWvc5wMAwHZGgGTA5yLCNduGaPZ7P3YA/Lp6J8zhwd/afeD6LN/jAzljWOLsxYJsDBeCXHcP5bj3FvFWKOPY8lrXSQJIvbtOb43Y7y5qotiuJvLe/T8wt6qYpt1Ft9jHiY18UEVFAhuoEHlbzjXxSxYOYaEHvEHzHwUmYiPaBb6jzHvhVA5w3hw52PmLeiQxce0C3nqPMSB4wrZS3LXdoQT9YGD+YJqj3DR0/eH6EfAqjUc1xkR94GD+YKNQu3OnvH6ER71NRS6zFn6TSOY7Q9L+iN1rXXseY1HKRcLLbiyPaaRzHaHhF/RT+csfwJG/ePEXBSyl0zud4G/rr6oVSuRYjxF/TX0We+sR7Lz3O7Xrr5lV3bQI1HiL+lj6FLKarsS06G+8b/LVVKtFhcHFrcwgzobEO1HMDyWbUx7HmDBjcdfI3CrVMUZ7LiOR7Q9b+qmpaaNZkOe9ju28ESdWkmSQRyyj8AVD+IVqROZpeCQSRLog5TAFx2Qw6a5lUftB28AjiD7j8SgnaYJ1g8DY+RU1LTTwW2S+WujNy0tAdN/r5wOOUorsdzWBXxM6GDpIjTxVZ2NcBuPdb0PxUtabtXG81RxWJa4EOAduuAdVjP2hzjvt/wC0KpiVN1W8TSabgkGZuS7QACSTNo47zxVLrqjA7tZ+yMoJm4tJ36RN9SUI4lAqYhUSftjVtRvG0fayizu8GeBTPr0nNygxmcDaZkCQYOkZZ8EB9eUDI2QQIjhp5aaEiea0i/WLwG5XSQS7gJNgIv2YJRKOMcWjNYqiayiaqir9TEKu+uq5fKG5yUDOqKvVqKDnoTnK0iWdJBJSVR7Rh3tcAYkG4kT+qPTZHsuI5HtCfG/kQkksAhruA7TQebfeDp5lTw+IDxLTI43/AEKSSqJOPamBI0PfrfwWZX2QwkZXObFtSQWkNbEyHfQbF7ETxlkksLE1q7XEtAcwCQJBIyiYMxrGsm504Kl0gZlBcLSBIkiXBrgIMHR7UklY3FyntJjsoaZLm9YLH2eyd/32qb8REpklJFSrUBMxc7xIPmEJ+IcNHT3j3jTyKSSih1NpZR2hl56g90X9FGriA7dJ3HeO46hJJBVqVnDRx8e0PPX1VepjyLuFt5BkfH0SSUVWrYkOG4jmPiqz6xGjiO/tD1v6pJI0r1MW4aie74H4oAxocDFx3fFJJWkCfUjQkd2nkbIb8U7kfT0/dJJBX+dgyPMID38Ld3w0TpLVICaruR9EJ2IvGh/zgnSVhJLrEg9OkgY1Ei9JJAwemLkkkES5DJTpIB5kySSqP//Z">
            <a:hlinkClick r:id="rId2"/>
          </p:cNvPr>
          <p:cNvSpPr>
            <a:spLocks noChangeAspect="1" noChangeArrowheads="1"/>
          </p:cNvSpPr>
          <p:nvPr/>
        </p:nvSpPr>
        <p:spPr bwMode="auto">
          <a:xfrm>
            <a:off x="155575" y="-2278063"/>
            <a:ext cx="7153275" cy="4752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xQTEhUUEhQUFRQXFxcUGBgYFxQVGRcXFxcYFxUXFRUYHCggGBwlHBQUITEhJSkrLi4uFx8zODMsNygtLisBCgoKDg0OFxAQFywcHBwsLCwsLCwsLCwsLCwsLCwsLCwsLCwsLCwsLCwsLC0sLCwsLCwsLCwsLCwsLCwsLCwsN//AABEIALcBEwMBIgACEQEDEQH/xAAbAAABBQEBAAAAAAAAAAAAAAADAAECBAUGB//EAEMQAAEDAgMEBwMKBQMEAwAAAAEAAhEDIQQSMQVBUWEGEyJxgZGhMsHRBxRCUmJygpKx4RUjM6LwU2PCFhdD8UTS4v/EABkBAQEBAQEBAAAAAAAAAAAAAAABAgMEBf/EACsRAQACAQMCBAQHAAAAAAAAAAABEQISIVEDMRNBUmEEFJHwBRUyQoGhsf/aAAwDAQACEQMRAD8A4NxKjCLlTZF43oQShEDVIU0Ag1ShTyqQYoBhqYtRcqRCAOVKEXKnyoA5UxCNlTFqoCWqJajZVEhAPKnhThIBBCEgxEyp4QD6vgfNKDwRoSISwKE4CnCQYgYNTgKQSQNCcKQCeEChSYmhIKKK1M8qOZNKAjVMIQKmCgk8JglKYFQTASSSRQjSTdWr3VKQopaKHVJGmr/UJxQSylEUVLqlfFBRrgNaXOsGgk9wUsZ7qcKscTTmOsZP3m/FYGKxVTE1A0WBMNbuA4u42uuhwmwaTAAWhx3lwme4bl0nGMe7MTfYQNTFiDjcGaLTUo9nLdzPouG+248wrWAzPY1zwAXDNA3A6DyWZ5VDImyo1WtTaYc9gPAuASDARIII4gz+iiqzmqJCtGmoGmrYr5U4ajdWl1aAYanDEUMUhTSwLKmyIxamIUsBypw1ThPCWBwmRYUSFRDKnyc1KFIBQQDTwlKUUKcJYDCWVE6sdyYtSxCEpTkFQLlQ+ZOCoNCeEBQ5JClJBv8AUqTaKttporGLnbSm2gpNoq6GIjaCCj1KzOk2GPzWrHAHwDgXekrpG0UqlCRB03+KRNTaS806GYXNUe7e1oA/ET/9V2JoLMGwqmFrGph29ZSdZ1OQHgTIyk2dH+cVpDazNDTrg/V6mqTPeGx6rpnOqbhnHaKRqYIPBaRZwIPMELlelO0y15o0zlDbOIsSY9kHcAF3OBLniTTcy9g6MxHEgab7LzrFYIvxrqbvpViD3F0/or0++/kmfZp9Hej7cgqVWhznXAIs0bjB1JVrbezgym6rS/lvYM0ttIGocBY+K6luH4LC6a1erw+X6VQhschd36AeKkZTlksxEQpbCxfXsk2c0w4D0I5H4omKxtOm4NqSwm4JHZI5EaeKq9AsOZqui3Yb43P6fqjdJ8C6uKr2+zhw1o5k9qr5As8irMRqpLnTa3TYHAFpDhxBkeaMMMsToTXu+kfvt/R3uPmt/avW0zT6ogue/JkcOzEEl0i4gBTLGppYna0Pmqc4ZHx2PbQDOvsXEgZJdpqYgHfz1VnCYilVtTe1x4TDh3tNws1LVwzDh1B2HW6/CqDsGpYwTRUDSW27CILsKrYxjSKWRbQwKgcCljI6tP1a2G4HkpfM+SWMbKktd2BUHYAoMopitF2BKA/CFBTJUCVZfhyguolVACU2ZSfSKEWFUP1iSFkKSqO/Y1GDUqYRg1cW0GsRmMUmhCrYoMe1sTLXOsRZrYzEzuu3fvVQYMTEKGGxtOoBlcLgGD2T2m5miDecpmFYLEFZzAlkVhjFLIoK7Ka57pD0dL6rcTQgVWkEtNg/LpfcYtzXU5EnMlWJomLc8/bjKY/mUq7HfV6tzr8A9stPfK5LF4PE4+tm6t1Ngs3OC1rW+N3HfZen9WkWLeOVdoZmLYGFwNPB4cxcMaXk73O4nmTA8lZ2Ns/JRDagBc6XVObnmXjukx4J9s7Hq1gAytAD2vLHNBDspzBpcIMSOa18PTJAzAA7xMjwMXUlXkOIonBYw/7b5H2mH4tPmu6wbRWxLni7KTAxp4vqAPefBuTzKpfKVsvssrgafy392rT5yPELb6LbN6nDU2kdojO77zrnysPBbym4iWY2mlhuy2moKhEuAytn6ImTl4E2k8guI+UXEDrmU2gSxuYnfLtBOtgB5r0qQASbACSeAFyvI2MdjMaJH9WpJ5M1Pk0QnT73wZcOq2NsnEfNmPbXf1hbmyVIey92gz2m2jQq7sjE1KmHFV9MTLpa0wcrbEgOOsg2ldKylEQsnpRWGHwb8gykgU2AfatbwzHwWbtezPw228NV9mq0Hg7sH+7XwVsYef8ANVy3QDZQqPqVHtBa0dWAQCCXXNjwAH5lb6VUvmTqb8M7q8+bNTHsHLF8mg13KzjF1BGW1ulbh1MYNPsHF/OKLKsQXC44EGDHiCtdlFYpq2UMGpjBhaXVQiMpJSWy/mISOzlsCkpikrRbDOzhwQH7LHBdGaSgaCUW5d2yeSA7ZHJdY+iqr6UJRblK2x1TqbHXYmjKY4XkhbiTsU8El2zcJ3JJuKDQjUgnYxHp01lbNlsqNAiqCyrT7TmkG1i06ibEDcruLzgDqwCZE6WG+x1VWhjDnDTTyvcRN47MGXXuQMpHC7eKqA1thsJJaSJzkjm8NaSCLghrco4AlTeyswUmtAeAYqGAC4ZHEkD6IzZfPgr2FxbHtkEA8DY8RY8QQfFW2sQYDdshrGuqABxLQQJGRxbnIJdY5Wi547lpUMcx83gtjMHAtgkNIBm09ttuau1cK14Ie0OBBEETYiCPEFUsTsNjgQ0loc8VDvzODswk+17UHXcNybA5akGLOrYCs2oXscchLMzWxYU85IYHWGb+W23Mynw2OqtbT61sucQ18AjI5wOTdcFwy6WkJRbTDVIMTYOuH5gAey4tNrSIkAjWJjz4K5TppRau2kphittYo5Lq0lqONwbKjSx7Q5piQeRkeoCcU1e6tMWBWi3NdJ24h1CpTo0s2cZcweJDT7XZMX1ECdVzXQDZpbXqGqCyo1oDWuBa45j2iAdYygeK9KYyyfqAdQDvuNDxCsTtSeYDKS4L5TMbL6dEaMGd33naDwaP7l6TUoEjsuLTxAB9CNFwm3OhVd9Y1c7a2Zwc4f03ECBA+j7IjUK47SSz6XX4DC0XtyFtXtOa5vsvcJAkEE2G/wCqqVLZeJ2k7ri+mGg5N/Yi8BgHMHW/Fejbc2f84wj2BpDsstBEEOZcC3dFuK4n5OMZkrOpGwqCWj7Td3eWz+ULUc+aO12RsttGkym3Rgi+pO8nmTKsYvEMosNSoYaPEknQNG8k2hWcViGUmF9QhrRcn9ABvPJc9h8Y19YVsYHUQ3+iyo1wY2f/ACOqRlLzwJ7KzSuawG3alfaVIuBayXsaz6oLXe19okCe5ejMpryrFPFLaBc0gtGIDgQZGUvmxGtivX2U1ZgDbRTuLRq5oPMgLhOmPSp/WOoUHZGtOVzgYLnD2gDuA0trC0uj3Q2mWCpiWl73XykmGzxi7ncUodWKSj1apf8AT/VAnCONJwuGEudSf9lzCbTxbBQNkbddVp1qtSn1baUgiZJcwS/hyEJSNF9FV3UFWwXSrDVADnNOf9QFgPc89k+a0i4ESCCDvBBHmFJhVDIn6uVZyKYYsqpZEyvlvJJQYZoojGI5QcTWbTAc6YLmssJu9wa31IShTxVCtnLmPERAbwtaZkHtRe1ieSNgXPcHGoMugyxpaXX3jtR+Gd6Ph8QyoGuY4ODhI5g741U30ATJF+Oh8xdBWdsymTOWLtPI5TIkd/6ITMFWpgZH5wBo6JsGgDnMO3jUd60m0iND4Ov6i/nKlmI1ae8doel/RBWwdV5cWvZEQZveeWms6E6DirUKIa1+kHuMEeVwpikQbO8xPqI96BFiRanc8jVp8O0Pj6KTCDoQVaFSrs5hYWAZWkl0CPaJLpg/aObvQjhazJyODh2oB1vJHtHcYGunMBaQajNFlUZnzxzKYL2donKBN7NJuYuZBFtZCs4bFtfoRPDnAPjYg+KtgIHzNoOZrQHaDcLxNh3DyCCZUcqcvO9viO0Pj6KdEg2/zyQMxiM2mpsailqtARCaEXInDUQFgWbiejeHc8VBTDKgOYPp9hwdxtYnvBWxkSAVHM4/YdZ9alU67rG03ZhSeA1pMETmYNRMglq6Ftmy6wi8375RMiK1qDyDpkymMXUNIsLeyexEA5RItbW/ivVsBVz02vF8zQ4eIkfqljdlUa1qtJj+ZF/BwuEXZ2z20WBjC7KPZBM5R9UHWO+VR45sTCGpi6bX6moM3PKczgfJeyNC5LpD0aqUsQMXhW54eKj6Y1n6RaN4deRqCfLotm7Zo1R2Xta7ex5DHt5FpukjRCz3bJYabqcdlzzUcPrFz85B5TbuCPT2lSNQU2va55nstOaIEkuI9nxVxoRGJ0srilg6p4tyNFrF3ZEDkCT4LzzoLs11Ws/t1GMa2T1biw5iQGaa2Dj4LqPlOxkNpUeM1HeHZb/z8kb5O8BlwxfEdY4kfdb2R6hx8U8lDnFUcXSomoK1Go1zszmgPaGDtCWwDctvH0l0wp2RXYZsh0DMAQDvAdBI82t8ki3gsyKxadySs9XO5JZVhBVK2IpPc5lXLlYWGXG2f2xysAD58CrrWJq2Da68AP3OAuDDgJiJ9o2PFSFZNbYoy/yS3s0nUqQdcMc4jNUJvmd2W7t3NLF9dRlzcz6QpuhpOc52RkvcnOXHfYNm11fp7H6vMaRGYta0Zt0QHEEDUta0aatBvdCz4hli0OJAAcBIzTll2Xdo64AF+F9Idm2GtjrQG9jOXC7bDtjU3baROhBveNCniWOOUOGaAcs3gzBjh2TffBVc4mg55a4DMCYdAuQcjiCL2cMpnggUtm08tQYd7CXsAbPbayGhjIi0NAEDXmg03UgdQPf4HckKJGjj3HtD4+qyalGtSeAzN1IyN3vhjGOc9xFzmcQ1kRunetaviskFzfol7oPshsZtRfURpKUES4atnuv4wb+UpMykxYngdR4G4VilUDgCCDpw9YUn0wbEA991QA0jHZJ8e1+/qp053ieYPuPulTZQ4Ej1HkfdCduYHQHusfI/FELMJ58ND5G6dwTlzTY+Th8dVEUY0JHqPI+5AmtUupB1APfuThruAPdY+Rt6qbXju77fsfBUPToRoT43/W/qptJ3ie4+4/FEbZShVAGvBMacjY+RRiABJMAXJPvUsk66JHDNIIMwbESYj3eCUB03BwlpkSR4gkH1BThqD/C2h0tLheT2iY1mJveTJJSq06ub2gGExNpa3Xf3Ab/a3QgMGojWpw1Ea1AzWIoZZJgRGlahAi1V6+Ap1P6lNj/vNa79QrgamQV6GFa0QxrWjg0Bo8gnqkgSGlx4AgHwkgeqMCkoPKOmtKvUrvq1KVRjIDW5hIytFpc2W3OY6716PsnBinRpsbdrWNAI0NtRx4rVAsh0sO1k5Whs3gAATxgK0WA6n71WeFeraKkViVg7WlJEZEJ1FcnXqPD6QaDlLiXkCdBDW8pc4GdwaU9PabesLXQACADJMl3ZGg+sKjeWUfWCs03tO+/AyD4Aqb8Gx/tNBO46EaGx1Gg8gswqTKrXEQQZBIEi4EDMI3doeYRAFSOzMs9USMxaDJjKwPLnBpAm8ka2twhDAxLAZyujQxM3gTBBEyCdYyu1laRdODYRGURcWEEZtbi4QMRsySSxzmuPoYgRGlgB+Ec5NTx7QwOeCz2uJ9mcxFvZtr+yPSxDTJmwkSbAwYME63BQUP57DpnbMcYk2uBmMB3A+wTN7Eo4tjw4vaA0ZWzckuu4tgCbAB0c+9aT6rG+05o73Ae9Va+0cLo+tQj7VSnz4nmfNADCbOpZs9N2bLuzBwBAcBfUHtEXn0UqLarASTnAFgALkwCRAn6zjr7QA0vTrbQwIaQ3F4dpJDv6tN92js2zTZ0O7+8p8FtVjGnJVbVY0Hq2sD3zvaC4N3XGukJcC/S2kAYe1wOmhN5I01Atw3jirTMQwjMHCIzTNsvEnz8lkf8AVOGdma+XFhIdlp1HhsOME9nsaA8R4KxiMLQewObUDMwzDtN1Ja4EhxkEFs7tXcSlwU1HDchmgN0t7vgbeizHYosBLKtOoG3PbaQ1sDWTNznA7VobzVrCbQBEntfaaWwYkSBMwYnlmHOFwUvgOHB39p94Pok2qBrbv089FWO1qGUHrqYkDV7QYPEEyChO6RYVuuJoj8bfitWaZ4aIpA6W7tPLT0U2tcOB9D8D6LCPSzZ7dcTRB5O+GqC7p9gG/wDyqbvB0+YHuS4XRlxLps4Gsjv089EZultFyX/cnZ8f1jPJjj7kB3yk7OGjqs8W03D9NfFW4Xws/TLtFDRcU75UsGNOvd30iPUH3IZ+VPCbqWJP4P3UuF8Dqel2wpjdbut6aHxR6bDuIPfb1HwXnp+VHD7qGIP4Wj3p/wDutSGmFxB/IPemqGvl+r6XoYPEEeo8x71KZuF53/3abuwVY/jYEKp8qs6YB/eajQfMBNUHyvW9L0txQybrntidJDiKDavU1WzIywKkEEiMwjgrWIxocACHi83pPkEGWwQD+/EKeJjy5ThMTUtUWT0ys3BYxsdpzpm0tqaQBclvEE+K0WOBuCDusQVYyieyTCw0piVEFQe9btkOs5Uy5FqvVCrUXKW4HNVJVc6SyrIO0qPsue0b4dA9DqofxfDt0rNHIEOHlePCF5D85m36/ur2CdSF3io8/VDg1vv9IVpXoVbpvhmucwONRzGOqOyMeYDY9oRbUb964fE9M6zzapXggSA3KCY7WrhAJnwhYOxq5bWr3YS6jiBcxq0u/wCKj885N/N+yZRvT0/DdLHOJnKWx/1JWOoru+9VIHlmKBiNpVX60W/iqOPuWd89PFnqm+fO+u0eCzXs9kdDo8rGR+6lh2+Dj70hRqf7A7qLD6uVU4w/6noFH52f9Q+Q+CbtR0+hH3DSYytuqkfdZTb+gRCyudcRW/PH6BZPzn7b/X3JjWPGofFylZOsR8PHk0zgXHWtVPfUd8VE7LZveT3ucfeswkn6Lz3yllP+mVay5XX0Y/Z9/R2nQzZmCDqpxQpmmGtPbgtzSYsdTE25LrH0NihrHAYduYljCGgEOtwFvaC4PoG57cQ6KYP8s2JaJOdkRO/912+NGYAVTQpjWHVWyNdAAeJXLKZieXzPitOXUvHZ5m/D4dpgwSLbzomnDD6P9p+CrVKbpOuv1T71HqHfa8gPeu2n3e/5nCI/TH3/ACufOKA0YfypfPqY0pnyHxVF1IjXP5D9ZUGtB+sO+APNNDPzuMeUNQbUYPoH0+KY7WH+n6hUjg+U/i//AChmifq+pPcnhwv5hXavovnbP2B5/sonbR+o1UqYYeA7weE65uR8kcYYcvABPDxZ/McvL/IEO23/AFWevxQztqp9ny/dWcPs9zzDGOceDWZv0C6DZ/QbG1Yy0urHF+Vo8tU0Y8Mz+IdTn+ocr/F6u4j8oTfxCud5/K34L07A/JrUF61eBwpCT/dHvXQ4DobhKeofUd/uOdf8NgVdEcOc/iPU9UvONg7KxWJpNcK1VjQSyA7ICcx3DeS6NLro8B8nlWoe3iqupF3u1BII05HyXX0MXTYGNDG02OyuFz2TIcxpF4dGQx9q2hVplOm/L1b9LnKdczmulxBzScsTOhcppnl4M89eU5T3ljYP5McM2DUqVnn77h7111HBMpAinLcxLnXLszjqXZpJKys9ZrXdrMSA1uhglxl5kbg4cuzpeEP+OBpc2pOZsyRpHbM3g2DLmL7tQtxEOe7ZdUduynncen7qNSsFljabDEHW0b5vYjcbHyQMRjUmVpfrYlZVfFKlW2gsjE7QWJyaiGvUxV9Uy5p2PPFJYtaefh4NvQojW8CR/nApDDuO5Fp4J24Ef5wXZlCi3K7MACYcNBo5pY7sukaOKH82bxj8LQtBmAqfVnut6I7NlvOoI7wRPjofBZtvHKY7Mv5kOP8Aaz4JHCfa9GD/AIrepdGKx9lrh3CPTRXaPQ3End52S2/Ey5cp1IGrnDvDP1ywpij9p39vwXZ0ug9T6ZLe8W/MLeqvUfk7GpJ8Lf8AtDxJ5ee9SeJPjHqEsg35x+J3uK9OpdAQPpNPfY+Y+CuU+htKe1I8JHmNPGE3TxPd5OKIOknxJ96g/AA/RIPL917VS6E4Y315g+8I7eilFugB+8PeNPIq1LE5w8WwOz3NeCG2m9t1zA8SrnW1R7VIgTz4W5HQzfhxXs1PZNFv/ijmBmHpf0V6ngqUWa0jlB8CpOF9018PCm4Ko+DljNMTvAm86aCVcpdF8Q7Rmq9hxmyKT4yta1wgAgaAEkCJjefNAOznMvScAYuPZBO7S3s203A8Zuk1vMaXQfEndCs0/k1qO9qB6ayD+p816N88qMa41ALFoB0sYzuMTECTpuHGwMPtxhAznK6LiJg5gyLT9JwHirXuapcUfkvqED+bcAfZm4zGRO7knb0GFMkVJeGwTA+i4wDm0EQ4meXGB6V84Q+vSoTVLjaPQ7AEdtj9SJkC7cxd2mnQZXXNr81eo9CsKwZqTWzuLoNxmAOYcA4j8I4St+qxhPaaCZmd+46j7o8ln4vAtIcWk3aQRJMyXZouLkPcL29ngrsm6xWxD6JOSkCwN1A9ogAn2ZI+kNNY4p8NtxpzOIytaBJJmHEuBaQNIgG/1gs6tjqtNgtnOaDacrZgTluTHCdD41cVtdha0VWAB5dM/RA7GaY4uaJ4OnRSynTfOwdCDusZ80F+JXIMDHCWVQ54m9pALhmmDmvlI13nuVetja7NHB4vrDrB1rWM5Z3m4HEqWtOrr1GO1AItu4GRHC4B8FRrUGH2XOaRJF5AJcHzB+03duc4b1zY6RRZ7C06G4+sGkwYMSW+DgiUtstcJB4a2InQGd91mZlabdOrVa5svLqbSXaySMrgGum7tQddRoqT9tkANrgHM0GIkgOF2kQN4IgcuKqux3NAqYuRe6mpaWGY2mTmDjZxcZGUl/aZmcIFrO3RvUsRjVh4imLxaRH4QSco4CSfNNUxJi+qkqt18Us+viVXr4hUatVIgXDWSWb1iS1SW7SjsE0w5z2l+UBrQIOc5jLoAmcobrvLuKuYFuGOrYu65kiA0OJECd5sQPZd9VbtGsHGAbzpoR4G6JWwjKgIe0Hjx0I1F9HOHcSERDCYKkQ1wZEgGDqJE3G4rQp0GaBo8hw0WVitkF5c8VS17ibgCzSAA0EXEZWmZN5MXU8N1zXgF2eYkGMrQWvc5wMAwHZGgGTA5yLCNduGaPZ7P3YA/Lp6J8zhwd/afeD6LN/jAzljWOLsxYJsDBeCXHcP5bj3FvFWKOPY8lrXSQJIvbtOb43Y7y5qotiuJvLe/T8wt6qYpt1Ft9jHiY18UEVFAhuoEHlbzjXxSxYOYaEHvEHzHwUmYiPaBb6jzHvhVA5w3hw52PmLeiQxce0C3nqPMSB4wrZS3LXdoQT9YGD+YJqj3DR0/eH6EfAqjUc1xkR94GD+YKNQu3OnvH6ER71NRS6zFn6TSOY7Q9L+iN1rXXseY1HKRcLLbiyPaaRzHaHhF/RT+csfwJG/ePEXBSyl0zud4G/rr6oVSuRYjxF/TX0We+sR7Lz3O7Xrr5lV3bQI1HiL+lj6FLKarsS06G+8b/LVVKtFhcHFrcwgzobEO1HMDyWbUx7HmDBjcdfI3CrVMUZ7LiOR7Q9b+qmpaaNZkOe9ju28ESdWkmSQRyyj8AVD+IVqROZpeCQSRLog5TAFx2Qw6a5lUftB28AjiD7j8SgnaYJ1g8DY+RU1LTTwW2S+WujNy0tAdN/r5wOOUorsdzWBXxM6GDpIjTxVZ2NcBuPdb0PxUtabtXG81RxWJa4EOAduuAdVjP2hzjvt/wC0KpiVN1W8TSabgkGZuS7QACSTNo47zxVLrqjA7tZ+yMoJm4tJ36RN9SUI4lAqYhUSftjVtRvG0fayizu8GeBTPr0nNygxmcDaZkCQYOkZZ8EB9eUDI2QQIjhp5aaEiea0i/WLwG5XSQS7gJNgIv2YJRKOMcWjNYqiayiaqir9TEKu+uq5fKG5yUDOqKvVqKDnoTnK0iWdJBJSVR7Rh3tcAYkG4kT+qPTZHsuI5HtCfG/kQkksAhruA7TQebfeDp5lTw+IDxLTI43/AEKSSqJOPamBI0PfrfwWZX2QwkZXObFtSQWkNbEyHfQbF7ETxlkksLE1q7XEtAcwCQJBIyiYMxrGsm504Kl0gZlBcLSBIkiXBrgIMHR7UklY3FyntJjsoaZLm9YLH2eyd/32qb8REpklJFSrUBMxc7xIPmEJ+IcNHT3j3jTyKSSih1NpZR2hl56g90X9FGriA7dJ3HeO46hJJBVqVnDRx8e0PPX1VepjyLuFt5BkfH0SSUVWrYkOG4jmPiqz6xGjiO/tD1v6pJI0r1MW4aie74H4oAxocDFx3fFJJWkCfUjQkd2nkbIb8U7kfT0/dJJBX+dgyPMID38Ld3w0TpLVICaruR9EJ2IvGh/zgnSVhJLrEg9OkgY1Ei9JJAwemLkkkES5DJTpIB5kySSqP//Z">
            <a:hlinkClick r:id="rId2"/>
          </p:cNvPr>
          <p:cNvSpPr>
            <a:spLocks noChangeAspect="1" noChangeArrowheads="1"/>
          </p:cNvSpPr>
          <p:nvPr/>
        </p:nvSpPr>
        <p:spPr bwMode="auto">
          <a:xfrm>
            <a:off x="307975" y="-2125663"/>
            <a:ext cx="7153275" cy="4752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4" name="Picture 6" descr="http://www.icts.uiowa.edu/sites/default/files/contract.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975" y="1676400"/>
            <a:ext cx="4108450"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3673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words:</a:t>
            </a:r>
            <a:endParaRPr lang="en-US" dirty="0"/>
          </a:p>
        </p:txBody>
      </p:sp>
      <p:sp>
        <p:nvSpPr>
          <p:cNvPr id="3" name="Content Placeholder 2"/>
          <p:cNvSpPr>
            <a:spLocks noGrp="1"/>
          </p:cNvSpPr>
          <p:nvPr>
            <p:ph idx="1"/>
          </p:nvPr>
        </p:nvSpPr>
        <p:spPr/>
        <p:txBody>
          <a:bodyPr/>
          <a:lstStyle/>
          <a:p>
            <a:r>
              <a:rPr lang="en-US" dirty="0" smtClean="0"/>
              <a:t>Illegal contract- A contract that violates the law. Most of the time, an illegal contract is not enforceable. In a dispute over an illegal contract, a court generally cannot intervene.</a:t>
            </a:r>
          </a:p>
          <a:p>
            <a:r>
              <a:rPr lang="en-US" dirty="0" smtClean="0"/>
              <a:t>Recession- the cancellation of a contract and a return to the parties that they would have had had never been made.  </a:t>
            </a:r>
            <a:endParaRPr lang="en-US" dirty="0"/>
          </a:p>
        </p:txBody>
      </p:sp>
    </p:spTree>
    <p:extLst>
      <p:ext uri="{BB962C8B-B14F-4D97-AF65-F5344CB8AC3E}">
        <p14:creationId xmlns:p14="http://schemas.microsoft.com/office/powerpoint/2010/main" val="1103407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178</Words>
  <Application>Microsoft Office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Vollmer vs. Key Financial  Corporation </vt:lpstr>
      <vt:lpstr>What was the case?</vt:lpstr>
      <vt:lpstr>What was the Ruling?</vt:lpstr>
      <vt:lpstr>Crime he committed.</vt:lpstr>
      <vt:lpstr>Key words: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Vollmer vs. Key Financial Corperation</dc:title>
  <dc:creator>Gregory Poppert</dc:creator>
  <cp:lastModifiedBy>Gregory Poppert</cp:lastModifiedBy>
  <cp:revision>5</cp:revision>
  <dcterms:created xsi:type="dcterms:W3CDTF">2013-10-25T13:00:05Z</dcterms:created>
  <dcterms:modified xsi:type="dcterms:W3CDTF">2013-10-28T13:19:01Z</dcterms:modified>
</cp:coreProperties>
</file>