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0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6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0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0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2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4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8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6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1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2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38E51-5601-46A7-B427-C46B0D38C655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5D01E-583C-418F-BC8D-5C82CDF0B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6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Injured Party May Not Collect Twice Based on Underinsured Motorist Coverage</a:t>
            </a:r>
            <a:r>
              <a:rPr lang="en-US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en-US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Tim </a:t>
            </a:r>
            <a:r>
              <a:rPr lang="en-US" dirty="0" err="1" smtClean="0"/>
              <a:t>Grasty</a:t>
            </a:r>
            <a:r>
              <a:rPr lang="en-US" dirty="0" smtClean="0"/>
              <a:t> &amp; Xavier Lopez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5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Smith hit Hamill with his car as he was walking in the parking lot.</a:t>
            </a:r>
          </a:p>
          <a:p>
            <a:r>
              <a:rPr lang="en-US" dirty="0" smtClean="0"/>
              <a:t>Hamill sued Smith for his injuries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87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Times New Roman"/>
              </a:rPr>
              <a:t>Underinsured Motorist- 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/>
              </a:rPr>
              <a:t>a motorist with insufficient insurance.</a:t>
            </a:r>
          </a:p>
          <a:p>
            <a:r>
              <a:rPr lang="en-US" dirty="0" smtClean="0"/>
              <a:t>Damages- Monetary compensation that is awarded by a court in a civil action to an individual who has been injured through the wrongful conduct of another party.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83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Hamill </a:t>
            </a:r>
            <a:r>
              <a:rPr lang="en-US" dirty="0" smtClean="0"/>
              <a:t>may </a:t>
            </a:r>
            <a:r>
              <a:rPr lang="en-US" dirty="0" smtClean="0"/>
              <a:t>not recover twice </a:t>
            </a:r>
            <a:endParaRPr lang="en-US" dirty="0" smtClean="0"/>
          </a:p>
          <a:p>
            <a:r>
              <a:rPr lang="en-US" dirty="0"/>
              <a:t> The $100,000 limit was irrelevant since Smith’s insurance company volunteered to pay damages above $100,000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93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67000"/>
            <a:ext cx="603885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333375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559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101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Injured Party May Not Collect Twice Based on Underinsured Motorist Coverage </vt:lpstr>
      <vt:lpstr>Description</vt:lpstr>
      <vt:lpstr>Key words</vt:lpstr>
      <vt:lpstr>Decision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Grasty</dc:creator>
  <cp:lastModifiedBy>Timothy Grasty</cp:lastModifiedBy>
  <cp:revision>4</cp:revision>
  <dcterms:created xsi:type="dcterms:W3CDTF">2014-04-25T16:04:12Z</dcterms:created>
  <dcterms:modified xsi:type="dcterms:W3CDTF">2014-04-28T16:07:45Z</dcterms:modified>
</cp:coreProperties>
</file>