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3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3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7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0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4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19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6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9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D890A-2B26-4519-9E32-E8CA01504E6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CFBE-C493-45BB-BE6A-9A489029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0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990600"/>
            <a:ext cx="4321824" cy="1754326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">
                        <a:schemeClr val="tx2"/>
                      </a:gs>
                      <a:gs pos="0">
                        <a:schemeClr val="tx2"/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Key Terms 2-1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">
                        <a:schemeClr val="tx2"/>
                      </a:gs>
                      <a:gs pos="0">
                        <a:schemeClr val="tx2"/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Column 1 </a:t>
            </a:r>
            <a:endParaRPr lang="en-US" sz="5400" b="1" cap="none" spc="0" dirty="0">
              <a:ln w="31550" cmpd="sng">
                <a:gradFill>
                  <a:gsLst>
                    <a:gs pos="7000">
                      <a:schemeClr val="tx2"/>
                    </a:gs>
                    <a:gs pos="0">
                      <a:schemeClr val="tx2"/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8902" y="2967335"/>
            <a:ext cx="4866204" cy="2585323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Dave Anderson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&amp;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Steve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Leventhal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1275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Litigate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To allow a court to resolve their disputes.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9363"/>
            <a:ext cx="3152775" cy="261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11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Mediator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Independent third party that tries to develop a solution to both sides of the dispute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80607"/>
            <a:ext cx="3581400" cy="230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16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Arbitrator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Hold informal hearing to determine what happened. 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66" y="3431309"/>
            <a:ext cx="3889809" cy="258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671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Court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Governmental forum that administers justice under the law.  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004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15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Trial Court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The court in which a dispute is first heard.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895600"/>
            <a:ext cx="48006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200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67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Litigate </vt:lpstr>
      <vt:lpstr>Mediator </vt:lpstr>
      <vt:lpstr>Arbitrator </vt:lpstr>
      <vt:lpstr>Court</vt:lpstr>
      <vt:lpstr>Trial Court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Leventhal</dc:creator>
  <cp:lastModifiedBy>Stephen Leventhal</cp:lastModifiedBy>
  <cp:revision>2</cp:revision>
  <dcterms:created xsi:type="dcterms:W3CDTF">2014-03-04T16:54:25Z</dcterms:created>
  <dcterms:modified xsi:type="dcterms:W3CDTF">2014-03-04T17:06:40Z</dcterms:modified>
</cp:coreProperties>
</file>