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463CA-3CB3-4EDD-A44B-560F838C1306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77AC-1C5C-442F-ABF3-3A58CDB94F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882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463CA-3CB3-4EDD-A44B-560F838C1306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77AC-1C5C-442F-ABF3-3A58CDB94F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989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463CA-3CB3-4EDD-A44B-560F838C1306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77AC-1C5C-442F-ABF3-3A58CDB94F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266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463CA-3CB3-4EDD-A44B-560F838C1306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77AC-1C5C-442F-ABF3-3A58CDB94F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753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463CA-3CB3-4EDD-A44B-560F838C1306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77AC-1C5C-442F-ABF3-3A58CDB94F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855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463CA-3CB3-4EDD-A44B-560F838C1306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77AC-1C5C-442F-ABF3-3A58CDB94F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783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463CA-3CB3-4EDD-A44B-560F838C1306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77AC-1C5C-442F-ABF3-3A58CDB94F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007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463CA-3CB3-4EDD-A44B-560F838C1306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77AC-1C5C-442F-ABF3-3A58CDB94F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372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463CA-3CB3-4EDD-A44B-560F838C1306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77AC-1C5C-442F-ABF3-3A58CDB94F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278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463CA-3CB3-4EDD-A44B-560F838C1306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77AC-1C5C-442F-ABF3-3A58CDB94F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848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463CA-3CB3-4EDD-A44B-560F838C1306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77AC-1C5C-442F-ABF3-3A58CDB94F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242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D463CA-3CB3-4EDD-A44B-560F838C1306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6F77AC-1C5C-442F-ABF3-3A58CDB94F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052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INSURANCE</a:t>
            </a:r>
            <a:br>
              <a:rPr lang="en-US" dirty="0" smtClean="0"/>
            </a:br>
            <a:r>
              <a:rPr lang="en-US" sz="2700" dirty="0" smtClean="0"/>
              <a:t>Drug Overdose from Prescription Medication Excluded from Homeowner Insurance Coverage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Nick Melendez &amp; Johanna </a:t>
            </a:r>
            <a:r>
              <a:rPr lang="en-US" dirty="0" err="1" smtClean="0"/>
              <a:t>Redick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8981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SUMMARY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homeowners insurance policy excluded liability from injury or death that is caused by controlled substances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733800"/>
            <a:ext cx="2286000" cy="135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52622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u="sng" dirty="0" smtClean="0"/>
              <a:t>Homeowner-</a:t>
            </a:r>
            <a:r>
              <a:rPr lang="en-US" dirty="0" smtClean="0"/>
              <a:t> a </a:t>
            </a:r>
            <a:r>
              <a:rPr lang="en-US" dirty="0"/>
              <a:t>person who owns their own home</a:t>
            </a:r>
            <a:endParaRPr lang="en-US" dirty="0" smtClean="0"/>
          </a:p>
          <a:p>
            <a:r>
              <a:rPr lang="en-US" u="sng" dirty="0" smtClean="0"/>
              <a:t>Overdose-</a:t>
            </a:r>
            <a:r>
              <a:rPr lang="en-US" dirty="0" smtClean="0"/>
              <a:t> </a:t>
            </a:r>
            <a:r>
              <a:rPr lang="en-US" dirty="0"/>
              <a:t>an excessive and dangerous dose of a </a:t>
            </a:r>
            <a:r>
              <a:rPr lang="en-US" dirty="0" smtClean="0"/>
              <a:t>drug</a:t>
            </a:r>
          </a:p>
          <a:p>
            <a:r>
              <a:rPr lang="en-US" u="sng" dirty="0" smtClean="0"/>
              <a:t>Guests-</a:t>
            </a:r>
            <a:r>
              <a:rPr lang="en-US" dirty="0" smtClean="0"/>
              <a:t> </a:t>
            </a:r>
            <a:r>
              <a:rPr lang="en-US" dirty="0"/>
              <a:t>a person who is invited to visit the home of or take part in a function organized by another</a:t>
            </a:r>
            <a:endParaRPr lang="en-US" dirty="0" smtClean="0"/>
          </a:p>
          <a:p>
            <a:r>
              <a:rPr lang="en-US" u="sng" dirty="0" smtClean="0"/>
              <a:t>Controlled substance- </a:t>
            </a:r>
            <a:r>
              <a:rPr lang="en-US" dirty="0" smtClean="0"/>
              <a:t>a </a:t>
            </a:r>
            <a:r>
              <a:rPr lang="en-US" dirty="0"/>
              <a:t>drug or chemical whose manufacture, possession, or use is regulated by a government. </a:t>
            </a:r>
            <a:r>
              <a:rPr lang="en-US" dirty="0" smtClean="0"/>
              <a:t>Controlled</a:t>
            </a:r>
            <a:r>
              <a:rPr lang="en-US" b="1" dirty="0" smtClean="0"/>
              <a:t> </a:t>
            </a:r>
            <a:r>
              <a:rPr lang="en-US" dirty="0" smtClean="0"/>
              <a:t>substances </a:t>
            </a:r>
            <a:r>
              <a:rPr lang="en-US" dirty="0"/>
              <a:t>are substances that are the subject of legislative control.</a:t>
            </a:r>
          </a:p>
        </p:txBody>
      </p:sp>
    </p:spTree>
    <p:extLst>
      <p:ext uri="{BB962C8B-B14F-4D97-AF65-F5344CB8AC3E}">
        <p14:creationId xmlns:p14="http://schemas.microsoft.com/office/powerpoint/2010/main" val="30545901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Affirmed. McMasters use was not proper, the insurance policy clearly eliminates liability for controlled substances.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386" y="3810000"/>
            <a:ext cx="2628900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30653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100</Words>
  <Application>Microsoft Office PowerPoint</Application>
  <PresentationFormat>On-screen Show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INSURANCE Drug Overdose from Prescription Medication Excluded from Homeowner Insurance Coverage </vt:lpstr>
      <vt:lpstr>SUMMARY</vt:lpstr>
      <vt:lpstr>KEY WORDS</vt:lpstr>
      <vt:lpstr>DECISION</vt:lpstr>
    </vt:vector>
  </TitlesOfParts>
  <Company>Admin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INSURANCE Drug Overdose from Prescription Medication Excluded from Homeowner Insurance Coverage</dc:title>
  <dc:creator>Johanna Redick</dc:creator>
  <cp:lastModifiedBy>Johanna Redick</cp:lastModifiedBy>
  <cp:revision>2</cp:revision>
  <dcterms:created xsi:type="dcterms:W3CDTF">2014-04-25T16:01:45Z</dcterms:created>
  <dcterms:modified xsi:type="dcterms:W3CDTF">2014-04-25T16:14:46Z</dcterms:modified>
</cp:coreProperties>
</file>