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 autoAdjust="0"/>
    <p:restoredTop sz="94708" autoAdjust="0"/>
  </p:normalViewPr>
  <p:slideViewPr>
    <p:cSldViewPr>
      <p:cViewPr varScale="1">
        <p:scale>
          <a:sx n="84" d="100"/>
          <a:sy n="84" d="100"/>
        </p:scale>
        <p:origin x="-72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24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80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3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2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2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91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7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28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04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55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150">
              <a:schemeClr val="tx2">
                <a:lumMod val="75000"/>
              </a:schemeClr>
            </a:gs>
            <a:gs pos="30841">
              <a:schemeClr val="accent4">
                <a:lumMod val="75000"/>
              </a:schemeClr>
            </a:gs>
            <a:gs pos="1000">
              <a:schemeClr val="tx1"/>
            </a:gs>
            <a:gs pos="100000">
              <a:schemeClr val="accent3">
                <a:lumMod val="50000"/>
              </a:schemeClr>
            </a:gs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rgbClr val="FF00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7126C-BE1C-4DA7-8A25-C8E2FD8A3551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E5E97-4747-45FD-BB1F-7A9851CE3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8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>
                <a:latin typeface="Algerian" pitchFamily="82" charset="0"/>
              </a:rPr>
              <a:t>Topic</a:t>
            </a:r>
            <a:endParaRPr lang="en-US" u="sng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Contracts</a:t>
            </a:r>
          </a:p>
          <a:p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By nick &amp; </a:t>
            </a:r>
            <a:r>
              <a:rPr lang="en-US" u="sng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jon</a:t>
            </a:r>
            <a:endParaRPr lang="en-US" u="sng" dirty="0">
              <a:solidFill>
                <a:schemeClr val="tx1">
                  <a:lumMod val="95000"/>
                  <a:lumOff val="5000"/>
                </a:schemeClr>
              </a:solidFill>
              <a:latin typeface="Algerian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12420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1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4 -0.21046 C 0.0467 -0.27891 0.04514 -0.34135 0.03767 -0.40796 C 0.03854 -0.46647 0.02535 -0.48104 0.05972 -0.49006 C 0.09201 -0.50972 0.12413 -0.51365 0.15868 -0.51966 C 0.20365 -0.53585 0.25833 -0.52729 0.30052 -0.52799 C 0.33681 -0.52706 0.36632 -0.52544 0.40069 -0.5229 C 0.41267 -0.52082 0.42431 -0.51781 0.43628 -0.51642 C 0.50174 -0.49653 0.57118 -0.49977 0.63767 -0.49838 C 0.64688 -0.49677 0.65556 -0.49353 0.66458 -0.49168 C 0.67431 -0.4896 0.68368 -0.48983 0.69306 -0.48682 C 0.69479 -0.4778 0.69549 -0.46994 0.69931 -0.46208 C 0.7066 -0.2988 0.69878 -0.47595 0.70538 -0.04279 C 0.7059 -0.01157 0.71163 0.02405 0.71649 0.05434 C 0.7184 0.06591 0.72083 0.07724 0.72274 0.0888 C 0.72413 0.09551 0.72778 0.10846 0.72778 0.10846 C 0.72726 0.14292 0.72743 0.17761 0.72656 0.21207 C 0.72622 0.21554 0.72656 0.22086 0.72413 0.22201 C 0.71059 0.22779 0.6974 0.23288 0.68316 0.2352 C 0.6651 0.2345 0.64653 0.23681 0.62882 0.23196 C 0.60486 0.22525 0.58212 0.21438 0.55851 0.20559 C 0.53611 0.19727 0.51111 0.19495 0.48819 0.19241 C 0.46771 0.18663 0.47674 0.18848 0.46094 0.18594 C 0.42066 0.18732 0.37986 0.18594 0.3401 0.19403 C 0.33229 0.19796 0.32448 0.20004 0.31667 0.20397 C 0.27622 0.20305 0.23576 0.20305 0.19549 0.19727 C 0.18351 0.19542 0.17188 0.19033 0.1599 0.18917 C 0.10174 0.18339 -0.0276 0.18293 -0.05486 0.18247 C -0.06007 0.17969 -0.06649 0.18177 -0.07118 0.17761 C -0.07517 0.17391 -0.07431 0.16558 -0.07604 0.15957 C -0.08542 0.1228 -0.08837 0.08857 -0.09323 0.04926 C -0.10017 -0.00602 -0.10868 -0.06036 -0.11684 -0.11517 C -0.12344 -0.16166 -0.12205 -0.13206 -0.13264 -0.17924 C -0.14167 -0.21763 -0.14757 -0.25625 -0.15625 -0.29441 C -0.15903 -0.35523 -0.17708 -0.4112 -0.18576 -0.4704 C -0.18472 -0.49237 -0.1875 -0.49376 -0.1809 -0.5081 C -0.17899 -0.51226 -0.17101 -0.5148 -0.17101 -0.5148 C -0.16424 -0.52128 -0.16215 -0.52128 -0.15365 -0.5229 C -0.12951 -0.53446 -0.10382 -0.534 -0.07847 -0.53932 C -0.07361 -0.54024 -0.06875 -0.54209 -0.06372 -0.54279 C -0.05451 -0.54418 -0.03663 -0.54603 -0.03663 -0.54603 C -0.02431 -0.55134 -0.01337 -0.55319 -0.00069 -0.55597 C 0.01458 -0.56453 0.03056 -0.56753 0.04635 -0.57401 C 0.05156 -0.57609 0.05712 -0.57771 0.06233 -0.58048 C 0.0658 -0.58233 0.0684 -0.58603 0.07205 -0.58719 C 0.07813 -0.58904 0.08438 -0.58812 0.0908 -0.58881 C 0.10243 -0.58997 0.11354 -0.59251 0.12517 -0.59529 C 0.21389 -0.59274 0.26302 -0.59575 0.33646 -0.58372 C 0.37274 -0.57008 0.41233 -0.56892 0.45 -0.56245 C 0.46684 -0.5562 0.48194 -0.55435 0.49913 -0.5525 C 0.57708 -0.52336 0.67205 -0.52891 0.74878 -0.52799 C 0.75382 -0.52637 0.75851 -0.52359 0.76354 -0.52128 C 0.76753 -0.51064 0.76944 -0.49977 0.77205 -0.48844 C 0.77448 -0.46948 0.77465 -0.45144 0.77847 -0.43247 C 0.78108 -0.38969 0.78229 -0.34714 0.78438 -0.30435 C 0.78559 -0.19149 0.78316 -0.0784 0.78819 0.03446 C 0.78976 0.07308 0.80903 0.12095 0.81545 0.15957 C 0.81806 0.1746 0.81962 0.18779 0.82274 0.20236 C 0.82396 0.20767 0.82517 0.21878 0.82517 0.21878 C 0.82448 0.27567 0.83941 0.30273 0.80556 0.3173 C 0.79931 0.32377 0.78767 0.33025 0.77969 0.33048 C 0.72778 0.33163 0.67604 0.33163 0.62413 0.3321 C 0.54878 0.33279 0.47326 0.33325 0.39809 0.33395 C 0.3816 0.34505 0.35955 0.3506 0.34132 0.35684 C 0.32257 0.36332 0.30313 0.36841 0.28455 0.37488 C 0.27951 0.37673 0.27483 0.3802 0.26979 0.38159 C 0.25677 0.38506 0.24219 0.38436 0.22899 0.38644 C 0.1901 0.38413 0.18194 0.38691 0.15365 0.37488 C 0.14514 0.36656 0.13767 0.36378 0.12778 0.35846 C 0.11111 0.3499 0.12413 0.35407 0.1066 0.34204 C 0.09115 0.33117 0.09306 0.33788 0.07951 0.324 C 0.07622 0.32076 0.07396 0.31591 0.07101 0.31244 C 0.06198 0.30249 0.05122 0.29671 0.04253 0.28607 C 0.0276 0.2678 0.01389 0.24977 -0.00312 0.2352 C -0.0224 0.21901 -0.04184 0.20166 -0.06372 0.19241 C -0.07101 0.1894 -0.06424 0.19264 -0.07361 0.18594 C -0.0776 0.18293 -0.08576 0.17761 -0.08576 0.17761 C -0.08924 0.1709 -0.09323 0.16605 -0.09809 0.16119 C -0.10521 0.14292 -0.11337 0.12627 -0.11927 0.10684 C -0.12222 0.06082 -0.11701 0.11771 -0.12674 0.07076 C -0.13125 0.04879 -0.13125 0.02567 -0.1342 0.00323 C -0.13559 -0.00879 -0.13906 -0.03284 -0.13906 -0.03284 C -0.1401 -0.07077 -0.14358 -0.10731 -0.14757 -0.14478 C -0.15156 -0.50301 -0.14132 -0.53562 -0.16111 -0.75139 C -0.18073 -0.68247 -0.17813 -0.61726 -0.18455 -0.54441 C -0.19618 -0.41351 -0.21094 -0.28932 -0.21788 -0.15796 C -0.21719 -0.05111 -0.22465 -0.00278 -0.20434 0.08233 C -0.07205 -0.247 0.11927 -0.51874 0.29688 -0.80551 C 0.33976 -0.87512 0.42205 -0.87373 0.48455 -0.90773 C 0.65347 -0.89848 0.82986 -0.94519 0.99201 -0.87974 C 1.05486 -0.8543 0.87205 -0.8062 0.81024 -0.77614 C 0.71823 -0.73104 0.625 -0.68802 0.53003 -0.65449 C 0.26684 -0.56175 -0.26354 -0.39801 -0.26354 -0.39801 C -0.28663 -0.37836 -0.30955 -0.35847 -0.33264 -0.33881 C -0.47552 -0.21647 -0.0191 -0.51874 0.14618 -0.57077 C 0.68802 -0.74122 0.41684 -0.6612 0.9599 -0.8106 C 1.04375 -0.76943 1.16823 -0.7914 1.21163 -0.68733 C 1.32483 -0.41744 0.9599 -0.30666 0.89792 -0.28122 C 0.73976 -0.21601 0.28854 -0.07262 0.13524 -0.05088 C 0.00104 -0.03192 -0.13472 -0.04556 -0.26979 -0.04279 C -0.30226 -0.05204 -0.33889 -0.04788 -0.36736 -0.07077 C -0.37674 -0.07817 -0.36528 -0.10361 -0.35625 -0.11194 C -0.31389 -0.15148 -0.2658 -0.179 -0.2191 -0.20884 C -0.10521 -0.28192 0.0066 -0.36309 0.12517 -0.42091 C 0.46545 -0.58673 0.85625 -0.68016 1.21163 -0.77961 C 1.20191 -0.69959 1.21163 -0.61032 1.18194 -0.53932 C 1.12969 -0.41282 0.86597 -0.28539 0.80556 -0.25995 C 0.60469 -0.17577 0.21233 -0.07123 0.00417 -0.04279 C -0.1191 -0.02591 -0.2434 -0.03076 -0.36736 -0.02475 C -0.36233 -0.04718 -0.36458 -0.07517 -0.35243 -0.09205 C -0.29479 -0.17322 -0.05573 -0.38576 -0.00799 -0.42091 C 0.15208 -0.53955 0.36927 -0.66166 0.54878 -0.72202 C 0.6217 -0.74653 0.69757 -0.75139 0.77205 -0.76619 C 0.79931 -0.7574 0.85365 -0.77729 0.85365 -0.74006 C 0.85243 -0.53978 0.67031 -0.43085 0.57101 -0.36517 C 0.17639 -0.1043 0.32778 -0.24746 -0.1342 -0.06406 C -0.21424 -0.03215 -0.28958 0.01804 -0.36736 0.0592 C -0.36406 0.07192 -0.36684 0.10175 -0.35747 0.09713 C -0.32691 0.0821 -0.30938 0.03723 -0.2809 0.01642 C -0.21215 -0.034 -0.14132 -0.07979 -0.06736 -0.11517 C 0.19844 -0.2426 0.50503 -0.36055 0.78316 -0.4704 C 0.85625 -0.49931 0.93038 -0.52359 1.00434 -0.54764 C 1.04479 -0.56083 1.16632 -0.5976 1.12656 -0.5821 C 0.79931 -0.45606 0.85069 -0.47988 0.53767 -0.42276 C 0.26024 -0.426 -0.01736 -0.42345 -0.29444 -0.43247 C -0.30226 -0.4327 -0.28177 -0.44473 -0.27465 -0.44889 C -0.21337 -0.4852 -0.15278 -0.52382 -0.08976 -0.55412 C 0.02014 -0.60685 0.1309 -0.65727 0.24375 -0.69727 C 0.53906 -0.80204 0.75799 -0.84089 1.05868 -0.90773 C 1.10972 -0.90565 1.16493 -0.92831 1.21163 -0.90125 C 1.23038 -0.89061 1.22326 -0.84089 1.21042 -0.82031 C 1.18819 -0.78539 1.15122 -0.77174 1.11892 -0.75463 C 1.06823 -0.72734 1.0158 -0.70352 0.96215 -0.68733 C 0.71563 -0.6124 0.67014 -0.62836 0.40781 -0.61679 C 0.19878 -0.62998 -0.01094 -0.62859 -0.2191 -0.65611 C -0.39983 -0.67993 -0.40955 -0.74168 -0.28698 -0.78608 C -0.09462 -0.85523 0.0934 -0.88553 0.29201 -0.90773 C 0.44566 -0.90218 0.59983 -0.90218 0.75347 -0.89131 C 0.79271 -0.88853 0.79097 -0.88576 0.79931 -0.86009 C 0.78819 -0.82725 0.78125 -0.79094 0.7658 -0.76134 C 0.65087 -0.5414 0.46806 -0.43294 0.28333 -0.35037 C 0.19549 -0.31106 0.1066 -0.27382 0.01528 -0.25486 C -0.08142 -0.23474 -0.18056 -0.24075 -0.27847 -0.23358 C -0.30816 -0.23844 -0.34219 -0.22688 -0.36736 -0.24838 C -0.37934 -0.25856 -0.37292 -0.29394 -0.36111 -0.30435 C -0.34288 -0.32054 -0.31736 -0.30828 -0.29566 -0.31245 C 0.1533 -0.40102 0.07031 -0.41258 0.45729 -0.42762 C 0.56771 -0.43201 0.67795 -0.4297 0.78819 -0.43085 C 0.92917 -0.4297 1.07083 -0.43664 1.21163 -0.42762 C 1.22396 -0.42692 1.18958 -0.41328 1.17847 -0.40611 C 1.13142 -0.37581 1.07743 -0.37188 1.02639 -0.35847 C 0.68247 -0.26827 0.33351 -0.23867 -0.01545 -0.19889 C -0.13281 -0.19959 -0.25 -0.20121 -0.36736 -0.20074 C -0.37361 -0.20074 -0.35503 -0.19797 -0.34878 -0.19727 C -0.30399 -0.19288 -0.2592 -0.1871 -0.21424 -0.18594 C 0.26094 -0.17345 0.73646 -0.16628 1.21163 -0.15634 C 1.20139 -0.034 1.21684 0.09713 1.1809 0.21045 C 1.16632 0.25624 1.11319 0.25347 1.07691 0.26642 C 0.83576 0.3536 0.80712 0.33117 0.53264 0.34528 C 0.28976 0.34204 0.04705 0.33927 -0.19566 0.33557 C -0.19931 0.33557 -0.20677 0.3388 -0.20677 0.33395 C -0.20677 0.32886 -0.19931 0.3314 -0.19566 0.33048 C -0.16771 0.32261 -0.13993 0.31452 -0.11198 0.30758 C -0.04323 0.29093 0.02535 0.27428 0.09427 0.25994 C 0.37708 0.20074 0.6566 0.17645 0.94253 0.16443 C 1.02726 0.16928 1.11233 0.16952 1.1967 0.17923 C 1.2092 0.18062 1.19809 0.21623 1.18958 0.22849 C 1.16997 0.25624 1.14792 0.28145 1.12413 0.30249 C 1.02292 0.39176 0.92691 0.45051 0.8066 0.48843 C 0.55174 0.56891 0.28403 0.5673 0.02396 0.57562 C -0.06823 0.5592 -0.16128 0.55088 -0.25243 0.52636 C -0.29236 0.51572 -0.35608 0.52266 -0.36736 0.47039 C -0.37656 0.42784 -0.30816 0.42784 -0.27587 0.41767 C -0.17292 0.38506 -0.06823 0.36355 0.03628 0.34204 C 0.59965 0.22594 0.48819 0.26896 1.21163 0.25647 C 1.2092 0.23126 1.21476 0.20212 1.20434 0.18085 C 1.1967 0.16582 1.17934 0.16535 1.16597 0.16281 C 1.1092 0.15171 1.05156 0.14731 0.99444 0.13968 C 0.54028 0.14893 0.08594 0.13251 -0.36736 0.16767 C -0.38681 0.16928 -0.38229 0.2382 -0.36354 0.24514 C -0.26493 0.28237 -0.15955 0.27127 -0.05747 0.28446 C 0.33524 0.33487 0.73177 0.30966 1.12656 0.32238 C 1.2408 0.37974 1.30729 0.37095 1.18316 0.65125 C 1.15451 0.71623 0.88247 0.76989 0.86476 0.77451 C 0.55851 0.7537 0.25122 0.75254 -0.05382 0.71207 C -0.3217 0.67645 -0.28698 0.70397 -0.36736 0.52127 C -0.36233 0.48566 -0.36615 0.44588 -0.35243 0.41443 C -0.31944 0.33857 -0.16163 0.19727 -0.12917 0.16767 C -0.05573 0.10106 0.21441 -0.11402 0.32517 -0.25162 C 0.38698 -0.32817 0.38281 -0.32979 0.40781 -0.40611 C 0.40556 -0.42646 0.40677 -0.4482 0.40069 -0.46716 C 0.39219 -0.4933 0.35625 -0.52891 0.3401 -0.54117 C 0.22049 -0.63136 0.28785 -0.57332 0.15729 -0.6346 C 0.07552 -0.67322 -0.00469 -0.71739 -0.08576 -0.7581 C -0.19132 -0.8106 -0.14687 -0.7766 -0.19931 -0.82031 C -0.10955 -0.90657 -0.03229 -0.90056 0.07587 -0.90773 C 0.33316 -0.89848 0.45503 -0.93224 0.67344 -0.83187 C 0.71823 -0.81129 0.75833 -0.77637 0.80052 -0.74815 C 0.81944 -0.71439 0.84531 -0.68548 0.85747 -0.6464 C 0.8783 -0.58002 0.8408 -0.4748 0.81667 -0.42924 C 0.69444 -0.20167 0.45608 -0.05481 0.26458 0.02798 C 0.05642 0.11817 -0.36736 0.2648 -0.36736 0.2648 C -0.25868 0.17692 -0.30486 0.2049 -0.10694 0.14477 C 0.27691 0.02844 0.20226 0.05897 0.62413 0.02636 C 0.81997 0.03284 1.02274 -0.02244 1.21163 0.04602 C 1.25833 0.0629 1.22014 0.17599 1.20903 0.23843 C 1.2059 0.25532 1.18576 0.25462 1.17344 0.25994 C 1.11372 0.28538 1.05417 0.31267 0.99323 0.33048 C 0.68333 0.42067 0.66597 0.39431 0.31285 0.40286 C 0.08628 0.39639 -0.14132 0.40703 -0.36736 0.38321 C -0.38941 0.38089 -0.32986 0.35129 -0.31042 0.33718 C -0.25052 0.29371 -0.19115 0.24838 -0.12917 0.21045 C -0.0224 0.14523 0.0842 0.07816 0.19549 0.02798 C 0.44444 -0.08418 0.74809 -0.15958 1.00434 -0.23196 C 1.07344 -0.27313 1.15972 -0.28215 1.21163 -0.35523 C 1.24635 -0.4038 1.23368 -0.51966 1.18438 -0.54279 C 1.00156 -0.62905 0.99063 -0.60176 0.75122 -0.62327 C 0.3783 -0.60361 -0.00087 -0.6575 -0.36736 -0.56406 C -0.4224 -0.54996 -0.38628 -0.40449 -0.35747 -0.34043 C -0.34045 -0.3025 -0.29167 -0.3284 -0.25868 -0.32239 C 0.22309 -0.32285 0.70521 -0.3365 1.18698 -0.32401 C 1.24896 -0.32239 1.2059 -0.2766 1.19931 -0.26804 C 0.82083 -0.30921 0.43889 -0.36217 0.07326 -0.5081 C -0.06597 -0.5636 -0.19896 -0.64293 -0.33524 -0.71046 C -0.41354 -1.19103 -0.42656 -0.96647 0.31181 -0.84667 C 0.42951 -0.82794 0.54358 -0.77937 0.65868 -0.74145 C 1.04115 -0.61633 0.91233 -0.67715 1.21163 -0.48011 C 1.19653 -0.1575 1.2783 0.39292 1.03524 0.66281 C 0.97639 0.72803 0.89271 0.73728 0.82135 0.77451 C 0.425 0.74213 0.02083 0.78816 -0.36736 0.67761 C -0.55347 0.62465 -0.30712 0.41096 -0.28455 0.39477 C -0.12465 0.28076 0.0625 0.24213 0.24115 0.22525 C 0.15781 0.27636 0.07656 0.33418 -0.00937 0.37835 C -0.28976 0.52266 -0.17188 0.45143 -0.36736 0.57886 C -0.35191 0.70004 -0.37656 0.68293 -0.26111 0.64477 C 0.30903 0.45582 0.31319 0.4283 0.80556 0.29602 C 0.93819 0.2604 1.07222 0.23126 1.20556 0.19889 C 1.20781 0.16281 1.22535 -0.00486 1.19323 -0.02637 C 1.15955 -0.04903 1.12101 0.00185 1.08455 0.0148 C 1.01215 0.04024 0.9408 0.07123 0.86736 0.0888 C 0.59635 0.15379 0.47483 0.1413 0.18802 0.15125 C 0.00278 0.14801 -0.18438 0.18015 -0.36736 0.14153 C -0.41181 0.13205 -0.28785 0.08557 -0.24757 0.0592 C -0.16319 0.00393 -0.07812 -0.04926 0.00677 -0.10361 C 0.11806 -0.17484 0.24115 -0.20653 0.3599 -0.25162 C 0.59462 -0.34089 1.06719 -0.50648 1.06719 -0.50648 C 1.11545 -0.54603 1.19028 -0.55528 1.21163 -0.62489 C 1.23872 -0.71254 1.26128 -0.89524 1.1908 -0.90773 C 0.67743 -0.99885 0.15521 -0.90565 -0.36233 -0.90449 C -0.16042 -0.74653 0.08194 -0.71323 0.29201 -0.57887 C 0.98455 -0.13529 0.7059 -0.34436 1.14497 0.00647 C 1.24479 0.31614 1.26806 0.31128 1.20556 0.77451 C 1.2 0.81452 1.16285 0.71508 1.14878 0.67923 C 1.06771 0.47271 0.99965 0.25763 0.92135 0.04926 C 0.9026 -0.00047 0.5776 -0.81013 0.57101 -0.81383 C 0.51701 -0.84529 0.46319 -0.87651 0.40903 -0.90773 C 0.02951 -0.87951 0.26198 -0.97572 -0.03021 -0.57887 C -0.13403 -0.43802 -0.34132 -0.15634 -0.34132 -0.15634 C -0.37726 0.12951 -0.38368 0.10684 -0.36476 0.47849 C -0.36424 0.48774 -0.35208 0.48751 -0.34514 0.48843 C -0.29948 0.49375 -0.25365 0.49398 -0.20799 0.49676 C 0.05972 0.4438 0.41076 0.38367 0.63264 0.24676 C 1.05347 -0.01272 0.86146 0.12141 1.21163 -0.1464 C 1.19913 -0.48867 1.31007 -0.62789 1.12778 -0.62489 C 1.07986 -0.62419 1.03212 -0.6161 0.98455 -0.61171 C 0.52569 -0.51781 0.07778 -0.37836 -0.36736 -0.20884 C -0.36493 -0.08927 -0.38576 0.03515 -0.3599 0.14963 C -0.35191 0.18501 -0.30747 0.17946 -0.27969 0.17923 C -0.0651 0.17692 0.14913 0.15402 0.36337 0.14153 C 0.42465 0.12488 1.12101 -0.05921 1.17847 -0.09205 C 1.20972 -0.10986 1.20069 -0.17762 1.21163 -0.2204 C 1.21094 -0.4068 1.24288 -0.59875 1.20903 -0.77961 C 1.19913 -0.83395 1.13524 -0.83488 1.09427 -0.84852 C 1.00434 -0.87813 0.91163 -0.88807 0.82014 -0.90773 C 0.42431 -0.8957 0.01163 -1.02382 -0.36736 -0.87165 C -0.47257 -0.8291 -0.3809 -0.57702 -0.36354 -0.43247 C -0.36076 -0.40865 -0.32986 -0.41328 -0.31181 -0.4112 C -0.2559 -0.40495 -0.19983 -0.40912 -0.14392 -0.40796 C 0.1342 -0.47318 0.85625 -0.63923 0.96476 -0.69566 C 1.04705 -0.73844 1.12934 -0.78099 1.21163 -0.82401 C 1.2066 -0.85199 1.21753 -0.89917 1.1967 -0.90773 C 1.16771 -0.91952 1.13976 -0.8809 1.11181 -0.86471 C 1.03472 -0.821 0.9599 -0.77035 0.88212 -0.7285 C 0.64306 -0.59991 0.40156 -0.48011 0.16215 -0.35361 C 0.025 -0.28122 -0.24757 -0.13159 -0.24757 -0.13159 C -0.2875 -0.04996 -0.35851 0.01665 -0.36736 0.11355 C -0.48993 1.45767 0.11771 0.77359 1.21163 0.77127 C 1.21007 0.73843 1.23108 0.67854 1.2066 0.67252 C 1.13455 0.65495 1.06198 0.70305 0.98941 0.71693 C 0.65017 0.78191 0.78576 0.75971 0.3809 0.77451 C 0.13125 0.7685 -0.1184 0.77682 -0.36736 0.75647 C -0.37813 0.75555 -0.36892 0.72525 -0.36233 0.71369 C -0.31649 0.63274 -0.26285 0.56036 -0.21302 0.48358 C -0.16146 0.40402 -0.10365 0.33094 -0.04149 0.26642 C 0.2625 -0.0488 0.45642 -0.20629 0.78194 -0.4556 C 0.82396 -0.48775 0.95104 -0.58372 1.01302 -0.60685 C 0.80833 -0.16235 0.37465 0.02844 0.04861 0.27636 C -0.07135 0.36771 -0.18663 0.47039 -0.30434 0.5673 C -0.44583 1.03237 -0.44271 0.84389 0.29688 0.71369 C 0.39253 0.69681 0.4849 0.65171 0.57569 0.60846 C 0.77726 0.51249 0.98976 0.36447 1.11424 0.12164 C 1.14201 0.0673 1.15521 0.00208 1.17587 -0.05759 C 1.19097 -0.16443 1.21563 -0.24677 1.18698 -0.35361 C 1.14271 -0.51758 1.01962 -0.63321 0.8967 -0.67762 C 0.84531 -0.69635 0.7908 -0.69519 0.73767 -0.70398 C 0.67292 -0.70051 0.60799 -0.70444 0.54358 -0.69404 C 0.23316 -0.64362 -0.05174 -0.47896 -0.33264 -0.30597 C -0.34427 -0.27359 -0.36267 -0.24422 -0.36736 -0.20884 C -0.37135 -0.17831 -0.37448 -0.13784 -0.35747 -0.11679 C -0.33924 -0.09436 -0.30816 -0.10662 -0.28333 -0.10523 C -0.22083 -0.10176 -0.15816 -0.10315 -0.09566 -0.10199 C 0.25573 -0.10847 0.60747 -0.10037 0.95868 -0.12165 C 1.23924 -0.13853 1.21302 -0.0821 1.21042 -0.28955 C 1.09948 -0.23474 1.22726 -0.29926 0.93889 -0.06083 C 0.86406 0.00092 0.78767 0.05943 0.71181 0.11841 C 0.50139 0.28168 0.2901 0.44241 0.07951 0.60522 C -0.01302 0.67692 -0.11962 0.71161 -0.2191 0.7648 C -0.28177 0.79833 -0.08663 0.72826 -0.0217 0.70397 C 0.07222 0.66905 0.16545 0.62997 0.25747 0.58718 C 0.47934 0.48404 0.61597 0.40495 0.82517 0.25485 C 0.90747 0.19588 0.99132 0.13899 1.0658 0.06406 C 1.12153 0.00809 1.16302 -0.06846 1.21163 -0.13483 C 1.21094 -0.23844 1.26406 -0.71184 1.13646 -0.86171 C 1.10139 -0.90287 1.04583 -0.89246 1.00069 -0.90773 C 0.54323 -0.90472 0.20781 -1.04418 -0.16476 -0.81568 C -0.17882 -0.79695 -0.17951 -0.80366 -0.15625 -0.7729 C -0.12726 -0.73428 -0.09948 -0.69311 -0.06615 -0.6612 C 0.00347 -0.59459 0.07396 -0.52776 0.15104 -0.4785 C 0.26094 -0.40842 0.37535 -0.35107 0.49201 -0.30435 C 0.72934 -0.20907 1.21163 -0.05273 1.21163 -0.05273 C 1.21094 -0.03354 1.21979 -0.0081 1.20903 0.00485 C 1.19913 0.01711 1.18177 0.00254 1.16858 3.3765E-6 C 1.11997 -0.00949 1.0717 -0.02267 1.02292 -0.03122 C 0.68507 -0.09043 0.77604 -0.07216 0.38802 -0.07725 C 0.13611 -0.06083 -0.12917 -0.13738 -0.36736 -0.02799 C -0.43576 0.00347 -0.41806 0.24676 -0.34635 0.25994 C 0.16806 0.35476 0.69236 0.26202 1.21163 0.26318 C 1.20208 0.33002 1.20625 0.40286 1.18316 0.46369 C 1.09236 0.70328 1.02222 0.68339 0.84132 0.77451 C 0.43819 0.76896 0.03333 0.8129 -0.36736 0.75809 C -0.4408 0.74815 -0.3191 0.51942 -0.31667 0.5148 C -0.25781 0.4061 -0.18594 0.31938 -0.10451 0.24167 C -0.06649 0.20559 -0.03229 0.15633 0.01302 0.14153 C 0.01458 0.14038 0.01944 0.13876 0.01788 0.13806 C 0.01458 0.13691 0.01076 0.13714 0.00781 0.13968 C -0.07049 0.21137 -0.16007 0.26665 -0.22413 0.36008 C -0.27188 0.42969 -0.31962 0.4993 -0.36736 0.56891 C -0.36684 0.63737 -0.40677 0.73265 -0.36597 0.77451 C -0.32292 0.81868 -0.25799 0.75416 -0.20556 0.7352 C -0.1276 0.70698 -0.0533 0.66443 0.02396 0.63321 C 0.22656 0.55134 0.60226 0.4172 0.8401 0.30758 C 0.91736 0.27197 0.99583 0.23936 1.06979 0.19241 C 1.12031 0.16003 1.16441 0.11124 1.21163 0.07076 C 1.19878 -0.06036 1.20451 -0.19704 1.17344 -0.32239 C 1.16441 -0.35847 1.12656 -0.36818 1.09931 -0.37998 C 0.9842 -0.42993 0.84392 -0.4186 0.72882 -0.42276 C 0.61406 -0.41605 0.49861 -0.42184 0.38455 -0.40287 C 0.25382 -0.38113 -0.2474 -0.22271 -0.36736 -0.18594 C -0.36615 -0.09922 -0.4151 0.02104 -0.36354 0.074 C -0.30434 0.13483 -0.21354 0.06614 -0.1401 0.04764 C 0.10764 -0.01504 0.3526 -0.09783 0.59913 -0.16929 C 0.7349 -0.20861 1.00677 -0.28446 1.00677 -0.28446 C 1.04635 -0.30828 1.68299 -0.58765 1.17083 -0.90287 C 1.0276 -0.99098 0.87049 -0.77452 0.72014 -0.71046 C 0.4625 -0.60037 0.18802 -0.56591 -0.06736 -0.44566 C -0.16736 -0.39848 -0.26736 -0.35153 -0.36736 -0.30435 C -0.36649 -0.17322 -0.45087 0.0252 -0.36476 0.0888 C -0.27361 0.1561 -0.17865 -0.03585 -0.08455 -0.09529 C 0.01649 -0.15912 0.11962 -0.21693 0.22014 -0.28122 C 0.33837 -0.35662 0.45451 -0.43779 0.57222 -0.5148 C 0.68906 -0.59135 0.80451 -0.67276 0.92396 -0.74145 C 1.23438 -0.92091 1.31615 -0.91235 1.13767 -0.90449 C 0.75764 -0.70583 1.02865 -0.85454 0.34358 -0.40125 C 0.22344 -0.3217 0.1066 -0.2315 -0.00312 -0.12836 C -0.11441 -0.02406 -0.21215 0.10314 -0.31667 0.21878 C -0.33351 0.33996 -0.36632 0.45883 -0.36736 0.5821 C -0.36788 0.6494 -0.36771 0.74699 -0.32153 0.77451 C -0.24965 0.8173 -0.16441 0.75809 -0.08576 0.75 C 0.35729 0.60545 0.79306 0.47618 1.21163 0.23034 C 1.20885 0.14593 1.21302 0.06036 1.20313 -0.02313 C 1.20191 -0.03307 1.18837 -0.02729 1.1809 -0.02799 C 1.14097 -0.03122 1.10087 -0.03238 1.06111 -0.03446 C 0.75087 -0.00047 0.88854 -0.02752 0.49913 0.0888 C 0.22726 0.16998 -0.31545 0.33718 -0.31545 0.33718 C -0.38299 0.5037 -0.39167 0.47433 -0.36233 0.71207 C -0.36094 0.72317 -0.34583 0.70767 -0.33767 0.70559 C 0.05712 0.4771 0.4441 0.37349 0.86979 0.23196 C 0.98385 0.19403 1.21163 0.11841 1.21163 0.11841 C 1.21111 0.02243 1.21458 -0.07355 1.21042 -0.16929 C 1.21024 -0.17461 1.20313 -0.17299 1.19931 -0.17438 C 1.18177 -0.18062 1.16424 -0.18733 1.14618 -0.19242 C 1.1184 -0.20051 1.09045 -0.20722 1.06233 -0.21369 C 1.03212 -0.2204 0.97222 -0.23196 0.97222 -0.23196 L 0.6599 -0.19242 " pathEditMode="relative" ptsTypes="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Debt</a:t>
            </a:r>
          </a:p>
          <a:p>
            <a:pPr marL="0" indent="0">
              <a:buNone/>
            </a:pPr>
            <a:r>
              <a:rPr lang="en-US" dirty="0" smtClean="0"/>
              <a:t>Statue of fraud</a:t>
            </a:r>
          </a:p>
          <a:p>
            <a:pPr marL="0" indent="0">
              <a:buNone/>
            </a:pPr>
            <a:r>
              <a:rPr lang="en-US" dirty="0" smtClean="0"/>
              <a:t>Guarantee</a:t>
            </a:r>
          </a:p>
          <a:p>
            <a:pPr marL="0" indent="0">
              <a:buNone/>
            </a:pPr>
            <a:r>
              <a:rPr lang="en-US" dirty="0" err="1"/>
              <a:t>P</a:t>
            </a:r>
            <a:r>
              <a:rPr lang="en-US" dirty="0" err="1" smtClean="0"/>
              <a:t>arol</a:t>
            </a:r>
            <a:r>
              <a:rPr lang="en-US" dirty="0" smtClean="0"/>
              <a:t> evidence </a:t>
            </a:r>
            <a:r>
              <a:rPr lang="en-US" dirty="0"/>
              <a:t>	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400" y="42672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93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25 -0.35407 C -0.24079 -0.38668 -0.30052 -0.36633 -0.38958 -0.35893 C -0.44687 -0.33025 -0.48715 -0.3018 -0.52413 -0.23728 C -0.52638 -0.22687 -0.53159 -0.2167 -0.5302 -0.20606 C -0.52274 -0.14755 -0.49027 -0.16582 -0.45243 -0.16004 C -0.26649 -0.18224 -0.20312 -0.1827 -0.03263 -0.22572 C 0.35053 -0.32239 0.12952 -0.2803 0.24132 -0.30134 C 0.29445 -0.32678 0.33994 -0.3469 0.11546 -0.28168 C 0.06598 -0.26735 0.01875 -0.2426 -0.0302 -0.22572 C -0.61527 -0.02428 -0.1901 -0.17137 -0.56354 -0.05967 C -0.65607 -0.03192 -0.76979 -0.00555 -0.85746 0.05065 C -0.88072 0.06568 -0.80833 0.02914 -0.78454 0.01596 C -0.7151 -0.0222 -0.64409 -0.06452 -0.58211 -0.12211 C -0.58611 -0.18178 -0.67691 -0.19218 -0.70069 -0.19773 C -0.78298 -0.2167 -0.95138 -0.22317 -1.0118 -0.22734 C -1.01059 -0.24769 -1.01614 -0.27081 -1.00798 -0.28816 C -0.97378 -0.36101 -0.86354 -0.46254 -0.81788 -0.49861 C -0.75312 -0.54995 -0.59357 -0.64223 -0.52534 -0.6797 C -0.45972 -0.716 -0.36701 -0.77174 -0.29201 -0.78168 C -0.28871 -0.78215 -0.29791 -0.77752 -0.30069 -0.77498 C -0.31944 -0.75786 -0.33697 -0.73821 -0.35625 -0.72248 C -0.44479 -0.65009 -0.53454 -0.58025 -0.62413 -0.51018 C -0.6743 -0.47109 -0.72534 -0.4334 -0.77586 -0.39501 C -1.10468 -0.14547 -0.80295 -0.40402 -1.0118 -0.22086 C -1.01128 -0.20722 -1.01562 -0.19149 -1.01041 -0.1797 C -1.00677 -0.17137 -0.9967 -0.17276 -0.98958 -0.17137 C -0.96284 -0.16651 -0.93593 -0.16489 -0.9092 -0.16166 C -0.85902 -0.16328 -0.80868 -0.15958 -0.75868 -0.16651 C -0.70173 -0.17438 -0.64618 -0.19473 -0.58958 -0.20606 C -0.43871 -0.23659 -0.28663 -0.26365 -0.13524 -0.28816 C -0.12864 -0.29047 -0.10868 -0.29602 -0.11545 -0.29487 C -0.19531 -0.28122 -0.27604 -0.27267 -0.35486 -0.25046 C -0.4901 -0.2123 -0.62534 -0.13275 -0.74375 -0.03978 C -0.75034 -0.02336 -0.76493 -0.00902 -0.76354 0.00948 C -0.76197 0.02983 -0.74982 0.0488 -0.73645 0.05874 C -0.66006 0.11563 -0.51041 0.12673 -0.44131 0.13945 C -0.20572 0.13899 0.03021 0.14038 0.26598 0.13783 C 0.46112 0.13575 0.34757 0.1309 0.32292 0.12951 C 0.28264 0.13598 0.24184 0.13922 0.20191 0.14917 C 0.06806 0.18247 -0.06232 0.24514 -0.19809 0.25948 C -0.40225 0.28099 -0.60607 0.2951 -0.81041 0.31036 C -0.82847 0.31591 -0.84722 0.31822 -0.86475 0.32678 C -0.86805 0.3284 -0.85833 0.33141 -0.85486 0.33187 C -0.83767 0.33418 -0.82031 0.33395 -0.80312 0.33511 C -0.75833 0.32794 -0.7125 0.32724 -0.66857 0.3136 C -0.6059 0.29417 -0.54548 0.26364 -0.48454 0.23635 C -0.26527 0.13853 -0.05208 0.02729 0.15487 -0.11055 C 0.27414 -0.18987 0.404 -0.26596 0.48698 -0.40981 C 0.49028 -0.4253 0.49705 -0.4401 0.49688 -0.45606 C 0.49653 -0.47965 0.48369 -0.49561 0.46858 -0.50208 C 0.34219 -0.55643 0.37136 -0.53955 0.22032 -0.54649 C 0.07014 -0.54417 -0.0802 -0.55111 -0.2302 -0.53978 C -0.39618 -0.52729 -0.58888 -0.47479 -0.75121 -0.41813 C -0.75816 -0.41096 -0.76892 -0.40773 -0.77222 -0.39686 C -0.77395 -0.39107 -0.76562 -0.38691 -0.76111 -0.38529 C -0.73559 -0.37627 -0.70954 -0.37003 -0.6835 -0.3654 C -0.6276 -0.35523 -0.57135 -0.34898 -0.51545 -0.34089 C -0.28211 -0.34251 0.11233 -0.0518 0.18455 -0.34736 C 0.18889 -0.36517 0.16702 -0.37766 0.15487 -0.38691 C 0.12223 -0.41189 0.08837 -0.43478 0.05348 -0.45421 C -0.00017 -0.48427 -0.0552 -0.50995 -0.11059 -0.53492 C -0.37083 -0.65217 -0.6375 -0.74168 -0.91041 -0.78492 C -0.75451 -0.84621 -0.59201 -0.87188 -0.43281 -0.91143 C -0.38385 -0.92345 -0.33524 -0.93571 -0.28697 -0.95097 C -0.22656 -0.97017 -0.10677 -1.01503 -0.10677 -1.01503 C -0.40607 -1.04302 -0.60746 -0.92854 -0.88211 -0.79972 C -0.92534 -0.75578 -1.00208 -0.73936 -1.0118 -0.66813 C -1.06944 -0.24445 -1.05677 0.14292 -0.79566 0.39593 C -0.72691 0.46253 -0.65381 0.52798 -0.57239 0.56036 C -0.47256 0.59991 -0.36562 0.59204 -0.26232 0.608 C 0.01424 0.60361 0.29184 0.62673 0.56737 0.59482 C 0.59914 0.59112 0.54063 0.45583 0.53403 0.44681 C 0.43125 0.30805 0.41441 0.28561 0.27691 0.15911 C 0.15869 0.04995 0.03681 -0.0525 -0.08333 -0.15819 C -0.24045 -0.29649 -0.42222 -0.37489 -0.57239 -0.5266 C -0.5835 -0.55065 -0.58506 -0.54417 -0.54635 -0.5562 C -0.44704 -0.58719 -0.44843 -0.5858 -0.38211 -0.59575 C -0.12621 -0.57817 0.21494 -0.60985 0.47709 -0.47086 C 0.51233 -0.45213 0.53733 -0.40934 0.56737 -0.37859 C 0.56528 -0.33904 0.57032 -0.29787 0.56112 -0.26018 C 0.5573 -0.24445 0.54271 -0.23751 0.53143 -0.23057 C 0.49827 -0.21045 0.46424 -0.19195 0.429 -0.1797 C 0.28351 -0.12882 0.21181 -0.14269 0.04879 -0.13691 C -0.28281 -0.17299 -0.61527 -0.17322 -0.92534 -0.34898 C -0.9217 -0.36887 -0.92447 -0.35893 -0.90069 -0.38529 C -0.83854 -0.45375 -0.77031 -0.52174 -0.68819 -0.5333 C -0.61649 -0.55921 -0.61545 -0.55527 -0.68819 -0.54649 C -0.75277 -0.52613 -0.81892 -0.51295 -0.88211 -0.48566 C -0.92725 -0.466 -0.99774 -0.46716 -1.0118 -0.40657 C -1.04253 -0.27498 -1.01319 -0.12974 -0.99687 0.00624 C -0.98906 0.07123 -0.8809 0.142 -0.85625 0.15425 C -0.73402 0.21531 -0.63333 0.20906 -0.50191 0.22155 C -0.41875 0.21947 -0.33541 0.22271 -0.25243 0.21508 C -0.0993 0.20097 0.05278 0.16929 0.20556 0.14917 C 0.28403 0.11425 0.31632 0.04093 0.36598 -0.03816 C 0.37171 -0.06568 0.38178 -0.09205 0.38334 -0.12049 C 0.38664 -0.18039 0.36546 -0.23335 0.33646 -0.2766 C 0.25573 -0.39709 0.11546 -0.45629 0.0007 -0.47896 C -0.07274 -0.49353 -0.14739 -0.49214 -0.22152 -0.49861 C -0.4059 -0.48266 -0.59114 -0.47919 -0.77465 -0.45097 C -0.85538 -0.43848 -0.95225 -0.45051 -1.0118 -0.37697 C -1.13107 -0.22988 -0.97916 -0.11402 -0.91423 -0.09251 C -0.87257 -0.07863 -0.82934 -0.07493 -0.78697 -0.06614 C -0.44392 -0.06961 -0.37135 -0.00439 -0.13402 -0.12859 C -0.10625 -0.14316 -0.08038 -0.16374 -0.05364 -0.18131 C -0.04548 -0.19658 -0.03541 -0.21045 -0.02916 -0.22734 C -0.01319 -0.2685 -0.05486 -0.32701 -0.07239 -0.34736 C -0.07638 -0.35222 -0.08263 -0.35361 -0.08819 -0.35407 C -0.14375 -0.35754 -0.19947 -0.35731 -0.25486 -0.35893 C -0.40902 -0.35315 -0.60954 -0.46716 -0.71666 -0.31938 C -0.71041 -0.29579 -0.70816 -0.26989 -0.69809 -0.24884 C -0.65468 -0.15888 -0.55642 -0.10685 -0.48697 -0.06776 C -0.36857 -0.00093 -0.24201 0.06013 -0.11684 0.09991 C -0.03784 0.12488 0.03525 0.13067 0.11546 0.14107 C 0.16042 0.13945 0.25174 0.17276 0.19428 0.08349 C 0.17362 0.05134 0.14931 0.02359 0.12414 -0.00208 C 0.03907 -0.08858 -0.0592 -0.15773 -0.15364 -0.22248 C -0.29982 -0.32262 -0.54965 -0.47595 -0.68576 -0.51688 C -0.73107 -0.53053 -0.77604 -0.5451 -0.82152 -0.55782 C -0.84687 -0.56499 -0.87274 -0.56915 -0.89809 -0.57609 C -0.90451 -0.57794 -0.92326 -0.58418 -0.91666 -0.58418 C -0.82031 -0.58372 -0.72413 -0.57771 -0.62777 -0.57447 C -0.48819 -0.5407 -0.52534 -0.54602 -0.38576 -0.5266 C -0.34635 -0.52105 -0.26736 -0.5118 -0.26736 -0.5118 C -0.33003 -0.48589 -0.39635 -0.47803 -0.46128 -0.46739 C -0.65295 -0.43594 -0.57395 -0.44519 -0.77968 -0.44126 C -0.85711 -0.44612 -0.95798 -0.38182 -1.0118 -0.45606 C -1.05625 -0.51758 -1.05173 -0.73774 -0.97968 -0.8062 C -0.83906 -0.9401 -0.66093 -0.94635 -0.49566 -0.96254 C -0.39687 -0.95028 -0.24843 -0.97664 -0.1625 -0.87373 C -0.1526 -0.84991 -0.15191 -0.8358 -0.15 -0.80782 C -0.19809 -0.6723 -0.29548 -0.60638 -0.37847 -0.51526 C -0.40225 -0.48913 -0.42309 -0.45814 -0.44531 -0.4297 C -0.4493 -0.41374 -0.45555 -0.39871 -0.45746 -0.38205 C -0.4592 -0.36702 -0.43715 -0.34644 -0.43281 -0.34413 C -0.37083 -0.31291 -0.33072 -0.31822 -0.26232 -0.31291 C 0.01407 -0.39131 0.32066 -0.44866 0.56598 -0.65171 C 0.56667 -0.65911 0.5691 -0.676 0.56598 -0.68293 C 0.55903 -0.69866 0.52934 -0.70444 0.52292 -0.70583 C 0.49063 -0.7123 0.45782 -0.71577 0.42535 -0.72063 C 0.13334 -0.70213 -0.04739 -0.71901 -0.30312 -0.64501 C -0.33229 -0.63668 -0.44444 -0.60476 -0.4809 -0.5562 C -0.42378 -0.54903 -0.45156 -0.54949 -0.35364 -0.57771 C -0.13576 -0.64061 -0.13454 -0.65495 0.13403 -0.76341 C 0.16997 -0.77798 0.20712 -0.78793 0.24254 -0.80435 C 0.26355 -0.81429 0.2849 -0.82308 0.30556 -0.83395 C 0.31216 -0.83742 0.31789 -0.84297 0.32414 -0.84713 C 0.32535 -0.84806 0.329 -0.84898 0.32778 -0.84898 C 0.31094 -0.84806 0.29393 -0.84667 0.27691 -0.84575 C 0.25921 -0.82563 0.24497 -0.79325 0.24497 -0.7618 L -0.42777 -0.71739 L -0.11805 -0.33765 " pathEditMode="relative" ptsTypes="fffffffffffffffffffffffffffffffffffffffffffffffffffffffffffffffffffffffffffffffffffffffffffffffffffffffffffffffffffffffffffffffffffffffffffffffffffff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Debt-That which is owned on a purchase on credit</a:t>
            </a:r>
          </a:p>
          <a:p>
            <a:pPr marL="0" indent="0">
              <a:buNone/>
            </a:pPr>
            <a:r>
              <a:rPr lang="en-US" dirty="0" smtClean="0"/>
              <a:t>Statue of fraud- certain agreements that require evidenced by signed writing</a:t>
            </a:r>
          </a:p>
          <a:p>
            <a:pPr marL="0" indent="0">
              <a:buNone/>
            </a:pPr>
            <a:r>
              <a:rPr lang="en-US" dirty="0" smtClean="0"/>
              <a:t>Guarantee- receiving ownership with a deed</a:t>
            </a:r>
          </a:p>
          <a:p>
            <a:pPr marL="0" indent="0">
              <a:buNone/>
            </a:pPr>
            <a:r>
              <a:rPr lang="en-US" dirty="0" err="1" smtClean="0"/>
              <a:t>Parol</a:t>
            </a:r>
            <a:r>
              <a:rPr lang="en-US" dirty="0" smtClean="0"/>
              <a:t> evidence-spoken words inadmissible in court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953000"/>
            <a:ext cx="1752600" cy="256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Pamela </a:t>
            </a:r>
            <a:r>
              <a:rPr lang="en-US" dirty="0" err="1" smtClean="0"/>
              <a:t>dabbs</a:t>
            </a:r>
            <a:r>
              <a:rPr lang="en-US" dirty="0" smtClean="0"/>
              <a:t> worked for a key company her boss asked her to sign a lease for key equipment for $2,473 for 51 months and she stopped paying the company sued her and she appealed</a:t>
            </a:r>
          </a:p>
          <a:p>
            <a:endParaRPr lang="en-US" dirty="0"/>
          </a:p>
          <a:p>
            <a:r>
              <a:rPr lang="en-US" dirty="0" smtClean="0"/>
              <a:t>Decision – she was in debt until she fully repaid the contract terms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19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98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Topic</vt:lpstr>
      <vt:lpstr>Key words</vt:lpstr>
      <vt:lpstr>Definitions</vt:lpstr>
      <vt:lpstr>Case summary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</dc:title>
  <dc:creator>Jonathan Santiago</dc:creator>
  <cp:lastModifiedBy>Jonathan Santiago</cp:lastModifiedBy>
  <cp:revision>4</cp:revision>
  <dcterms:created xsi:type="dcterms:W3CDTF">2013-10-25T12:54:17Z</dcterms:created>
  <dcterms:modified xsi:type="dcterms:W3CDTF">2013-10-25T13:28:00Z</dcterms:modified>
</cp:coreProperties>
</file>