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24" y="-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1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6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6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1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73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2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3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1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96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7ED0D-C07E-4D1C-82FA-B0FE8EFAA5BF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4B420-09DB-4033-84FF-3303BEF86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docid=qdeFV1JFdTwK-M&amp;tbnid=FM1kW8DSZkjXDM:&amp;ved=0CAUQjRw&amp;url=http://www.shopstyle.com/browse?fts=cushion+cut+diamond+ring&amp;ei=zG9qUoKyO8y-kQfLs4DQAQ&amp;bvm=bv.55123115,d.eW0&amp;psig=AFQjCNE1u0NrvnXMXWUmpdLFcveQEhQT9g&amp;ust=138279353698810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Engagement Ring Is Gift in Contemplation of Marriage; Must Be Returned if No Marriage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876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Topic: Contracts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By: Emily Hill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AutoShape 2" descr="data:image/jpeg;base64,/9j/4AAQSkZJRgABAQAAAQABAAD/2wCEAAkGBxISEhUUEhMVFRQUFBQUFBUSFxcYFhQUFBQWFhQVFBQYHCggGBolHBQUITEhJSkrLi4uFx8zOTMsNygtLisBCgoKDA0NFA0PFCwZFBkrLCwrLCsrKywrNywrNysrKyw3KyssKywrKysrKysrKysrKysrKysrKysrKysrKysrK//AABEIALoA5gMBIgACEQEDEQH/xAAcAAABBQEBAQAAAAAAAAAAAAACAQMEBQYABwj/xABDEAABAwEFBAUJBgQGAwEAAAABAAIDEQQFEiExE0FRYQYiVJPSBxQXcYGRkqHRMkJTseHwFRZSwSM0Q0Ri8TNysiT/xAAWAQEBAQAAAAAAAAAAAAAAAAAAAQL/xAAbEQEBAQACAwAAAAAAAAAAAAAAEQEhMQISYf/aAAwDAQACEQMRAD8A8/8AShfHbX/DH4F3pQvjtsnwReFZYQpdkg1PpPvjtr/hi8K4eU++O2v+CLwrL7Fds0GrHlNvjtsnwx+BG3ylXv22T4YvAsjhRZnNBsmeUa9j/vpPhi8CU+UW9u3SfDF4FjmvKLGUGtPlGvft0nwxeBD6SL37bJ8MXgWTxFdiQag+Uu9+2yfDF4EJ8pt79tk+GLwLLEoCEGrPlOvftsnwx+BD6T747bJ8MfgWVohLUGs9KF8dtk+GPwLvShfHbZPhj8CyJakwoNd6UL47bJ8EXhS+lC+O2yfDH4FkKJUGu9J98dtk+GPwJfSdfHbZPhj8CyCWqDX+k2+O2yfDH4EvpNvjtsnwxeBZBEg1vpMvjtsnwxeBJ6Tr47bJ8MXgWUARNHFBqPSdfHbX/BF4UnpPvjtsnwReFZgsCExoNT6UL47a/wCCLwpPShfHbX/DH4VljGhMSDV+lC+O2v8Ahj8K5ZMxrkE4OCXEE1hSkICLwka8VzCAhDhQOPeK5DLchxBAUJQOVCUFMgpcSB8FLVR9okxoJBSEKPiK7GgdICAhDiSYkC0XUXVSgoBwpaI2lOhlUDGBds1LbCnRZ0EDAlwKwFjKLzIoK3CV1FY+ZFCbGUEBJVTHWUpt0BQR8SXEiMRSFiAcS5cWrkEnGE2XpkIi1AWNCXpCFwagTEuqi2a4MQN0RAJ0MRthQMFiVrFLbCnGwBBB2aTZqw2KB8SCBhXEKU5iaexAzRcEZakwoEBRtejjsrnAuAJA1PBNBqCZFPxVhZ3gqmaFLs0iov44xTROtjG8BR7A8VFdFYV4exEMGIcAhMA4BSHOO8oaV1KoiuswUeSzDgrJzE2RyUFS+yjgUw+y8ldOblomsPJFU7rOFyuHR8guSDKtCdYhAXBygeDQi2aaD07HMqObGiESebIE80hAwyBPx2ZPMCkQgcQgZZZgjFnapgA4/kkewKoguiCYkYFOkCiyNUVClZwUZwU57FHcxBEIQkKQ5iAtUAtkcBQHI6oUVFwCBKJ2ILmNPBSImKidY6q3s7SRuVZZW+tWcJPAoiSGnj8kpr+wkaDzTja76qgaO4/JA6J3E+5PgFI5pP6oIboTxKB0AUl0DjpT2lMGI7yEDeEclycDBxHu/Vcgx2CiQtU50SbMSiohSVUh0aAxoADjxTolTRjXbMoJItPrTsdsKhBq6EdYBxoCRUjOgrmQN9AgsmW1OefnioPm4c8tjJcKnCTkSPVxT0dlo7C5paf+ZIz9uSUSRaC40AJJ0DQSSdwAGpXpnRvyXukiEtre5lcxFFhLsOvWecgTyGStfJl0VZZaWidmGR7f8NxIo0UNciMjvqCt24OdZ3GBwdk4gnMA61aRkTrv1Wd1Yzv8kXbCxn+DGSQCXSFzyBqXa09tKI5ei92Yg3zWA4swQBmOANeYzHEKpltUhZG4m0EFtK4HNxEk8ACKD+6OS/mMe5zhaKAYcOCXAQCaEUH/ACOVVKJtt6G3YXZ2SLDQ9aPE2hO4011rXkq60+Ta7JCQI3xFo+5I+pNSB1XVDhzHCmqht6VQtc/aPtDmuphY5r6R0oKtxMO4Uz/VSru6RwPeXOtMlGuJia+P7Ad9ppJAq2gIHDEeSUilvHyQwOr5raJQ4CuGdrXBwOQoWBpbmCM1530i6LWmxPDZ46A/Ze2pjdTUB25w3g0K98u++GOqQWSby2KuI8CWE5DQk57+CO3yskY+K0w7SJxpISW0FRUBmYJAb94ZpR84ySEjRrRwbp69VLje05BoBoBUV969U9DdneKstUjKmrWva0im7C7LEKUTD/IxaGV2dojdXKjgWkj5rVRgbKzmrGP1lX0/k6t8P+htAPw3A/I0Kp7XG6ElskDmO342uB+YVoLZDUk+2qJrG8fzUYXjwACQ288QPaFUTMv2E09wUF9oJ+835psSiubvcCgmukCYc/kktdpiGTDI6n3iQBzo2igvtH/sglOLuC5QhJyPzXIIbngoA0FQXOofVvBqCORCUSqCWWJpzU1tku3RRliHZJNpXRGJOaIAxJDFyT20SbRFHd1GvBdUDeeHNeq3LdrZWsfis08Qyftc3MbvIewg5a0K8jdLyWi8nlocLdCMeBri5pyqDiaQAW6GpIzOimj3jzo7Fv8AiNLzQR1YQafeOzdmRnThmp9mu4uiZgJhwPJYWZUZUdUtGTgd9Rv3KkvO0t2WCpGzBzzb1g0E0bU4sjXLILTWC8I8DW10a3mKEZVKwqc2JoFKCg9Sh3jaGsYaU0On6b1V9Kb5dDC7zcxulNQ3G9gDSdCauFTy968xst53gK7XaEGpxhzSBxrQ6c1oenXTeEE5LXRtxDXE1pJH9WiuP4TEfuinAAU9y8K/mYxSB8LqyA1Li44ddKV6w5L2G4b+ZarOJWuzocbBSrXtGbaD2H1EKpSW2wMjdSIRMJoXufHUhgNKMw0GIniVkGWh8TsUjwaPc0CZjnmPFk0ih6hBLssJ110Wv2uNtcmF2Rqc8O/XQrBm2TGd+JweXxmraAGgJDaNGtWtO8EkLF5aaE2r+uMy4A6QNeCC9zWE0GX2qZ1oEdg6bRPAHmdraCBQxxukbQ6UczVUu0dtg5jdmHmkoMwGHHQGoGeYNKkbqZ5J2ydEZI3bSyWmWyA/dxNLD62HI+tVGpltjXirDbY8tBDKfkWFZXpI2WZhD47VaGg5DzeWOSvJxFPeFooTbWijrxgPMxxg/wD0mLZIaHa3qAN+zMTPnqqV4vfFxzNOUNoYNxnwtcCTvLR1h7AqiV72Dra7uYXpN/Wq6WVMltdK7htC8n3Ly2/72jkfSFpDBpi1I9SuIMW9Ebx4/JUm1K4y8vaqi4NvH7KHz71fNVGNdjQXXn45LlTly5AIclDiuai1QKWomglI0ImlFFhonGxgoAUeJA8yI8KoHt4pWP5+5OB/P3qiO2MlX3R5xhmjkBoWODq0rTcct+RKh2VoJ3V5KweMIOtVkezbJz4GuaXOaaOLnAOLml2ENaKA1oczXOhCsrMyIRtxSFgJaxpP+o4nqih1drpuovOugd/smAs00zg8ZRYiMLmEULADq4Z8wNCtHbLSbO+KGEROZWRplq5z4GvDcbmAup9kChpRuEjOhCz1qtdaOjcUooSa7iNx3GipLz8msc2T7RJh/pa0BvKormgintcIJs9thljaaYbWA5zDQHCXtLTWhGvFPHpNeTR17LZnj+pkxaOX2gaZ81eNSbiZcnQqz2WLZlsc/WJaZY2489W1Gorn7U8bsENTHFGM6ljMDW6D7vsVM/pdb6ki7sR06loa75AVVbaemF7/AHbrw/8AJ20f78OEfNazy9elz6v5YQ6RszmuZgPWZI3q6UFHAUAz36rPXhd7IpXNYRiw7sy+aU5MaNMgMIzAoDxNbZ982rzX/wDTHG0ujLJI3AEF7zhaAWu6oJ0FDqNCs9b7axjWTBhbHtQGNYeuJAG1c7EKFtBkCN2vHG86onXjATJaCWdRkj359Z7g0dVraZBxAzrQcwsdZ+lkpNXPJPFxqPYpvTm3Ns8Xmww7aciWctbTCwGsTKVNCaA04cKrz5zitZjL06y9OjSjg0+wKJenSKJ7KileC882p5pp8jiUgsb1YHGoAVJNBRWtla5wzCS2WYgZhBSpaJ98HBNliqG0SLAuLEALktCuQSDCQk2Z4KdQ6apDERmggEFE2qm7Efveu2ARUPEV2IqW6z0QeboG2jNOsPJI6KmiUVCCdY3dYZUV1LDVpoqCyPzHzWpu1we2gU0Zi0AsILTQjMEGhBGhHArRXJ09kjAZOMQA6r2tGIEAAAgnPTM80doufG7MUCKO7ImZCPPeXaqK0belNie6STaMzj6rHOwlha0ChY7X1j+yJ1qgfR+2jyAq1rgQ0ihL9RTOhJy/NZu12bE0tDGYKZUaNeJKj2iwMdQGJgFBo0a8Ug3BYHSHHNIwRlrmvBOEsyG80xOB1bqm22uV4c988zCxzG9UkEsLsIaK161aE0GaxLrrYepgc1o/pe8VzB0xU3cE1/DQ+oDpW7jWV5BHME8c1INbapy6jpXgtBO0c55AZQkl5xGlaGmWZ9ipb26bRxNAs5EsoGEOOIxsocngE9c60rUcVQS9H2uB/wAZ7jU4a5ivt3lU9puqSP7QVwDNbpJHOc9xc5xq5zvtEnfVI0n1DmgbAVZWO7XuIoFURWMrxU+y2EuoKLQXd0ZcaEj1rRwXKyMZ67koztjusNbU8FS3y4B1FpekNsDGkfILCWt5JrWqBuXl80BHHJAJCEZfXM6+vPRUIQNyUsQF3yyXB49qqCFnJ0BPqSoRJT/uiVBJDHcMkrd3L808Iuf74oooidKED1KKRh5+/wDVPMGX2edU0RoCKepKGgEAHn9ECho4/NOCKvq5LuVR7RXRPBwG73KhsWYb1wsVcwPmpEcg5/JStqN1CiIXmIFKaq5uaynEAAmWS69VXVyTdcZBRVxHZc1Gt93urUBX8bK0yVkbvyBpzWVZ6y3cS2hZ7l01hocmDLktzBEwMGSjMijxGqDEz2MuNTHQcgoVqsTN4LV6g8RYaAD3KovO7WUqQoPMp7JSpGajugBGF+Y9Wa2FrsrQKUyVRa4gaEClFaiiguSrsm5clr7nuIADqgZ7/mol1Wgitae3+yS8OkhAo06V96o0dpijjHWeNN35LL370ia0ER6cf1Wct99PcTU6rPT2smqsQ9eNtLySTmVUkpxzt6ZcOaoByBOEBcfcoG6oXUSucNyFULT2rklVyC+dwr70MjshplpTInmUGJNuJO5AYcdd6APz1Sio3fokZQ7kBB/ry5pzaGmvvQFg0/JOUH/aB2KXPX+2ikNkdrrXmoOGgRsGg/fNBZRzu4Ae9W9z2ghwOSzzWGm/U+5TbG6hUHpUE+QzWqss4cwb8l59dVoqM1pbJajRZVOt1pLSoUdqqjtsgcq+gCosW27MZp63WkubQKjLRVT2voFNEWSLUlVU4Gis7wtoANOCz5krmd6gCZ1AfUs1eT+at7ytIa055rKWy2E/v8lrAxPKorpEkj/ami9aQpekxISAkqoCdmkDf2UNeKOopmqAwBDhROHDRKBzCgTZD9VydYacCuVE+qXCVO2Vf1RtsiCC1rhoCEJaeCsfNxxS4DpqgroojwzK4RKydDl9lMGHkfYgjuoAga7PLcjkZvQsbxrUlA415UmKQhR4xmcilxHdVBo7utZGtVpbLeQA1rksNDXKtVbWa1UCkVsPOgQmZbUFRR27klktfNBcbfmnjayByVJHack4+1ZKbgO3TVzqqae3hoOaO2SncVn7wDnbymYI95XkXk8K+5V8k1dycfBTiU21vJaiGnUQOYE8dULs9UDAbuKExU3p9zUIHEpAAB36IXMTxaAn44MQOEio/JBBDTuSuannMHt3pDTcFBHqVykNaEio1ws/NKbPzXqJuizfgQ92z6Ljc9m/Ah7tn0QeXNiHrR7Om5enNuezfgQ92z6I/wCE2f8AAi7tn0QeYYf2E1LZyvVXXTZ/wIu7Z9EP8Is/4EPds+iDyN9nHrSGKlV68657N+BD3bPomZLms3Z4e7Z9EHkgiy9aEjOlV64bls1P8vD3bPomWXHZa/5aDumfRB5aTzTzZxpXgNF6cbksvZ4e6Z9EDbjstf8ALQd0z6IPPmTDh6kr7QvR2XPZuzw92z6ITc1m7PD3bPog8+bIaa+5PMmFMz8l6Cbos1P/AAQ92z6JRdFn/Ah7tn0QefuIdp81Blso3n2L1E3TZ/wIu7Z9E266LN+BD3bPog8knsgGigSQHcCf7L2k3PZuzw92z6Lv4NZqf5eHu2fRB4fJZ3bxQJkwnf8A9r2+S5LKf9vD3TPomDcFk7LB3UfhQeJmPglwHhVe0no/Y+y2fuo/Cu/l+x9ls/cx+FB4tsyeC6ONzTUGlNF7QOj1j7LZ+5j8KA9HrH2Wz9zH4UHj7wHZ794H5j6KOQvZ/wCX7H2Wz9zH4Uruj9j7LZ+5j8KDxcNXL2b+X7H2Wz9zH4VyD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058863"/>
            <a:ext cx="274320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ISEhUUEhMVFRQUFBQUFBUSFxcYFhQUFBQWFhQVFBQYHCggGBolHBQUITEhJSkrLi4uFx8zOTMsNygtLisBCgoKDA0NFA0PFCwZFBkrLCwrLCsrKywrNywrNysrKyw3KyssKywrKysrKysrKysrKysrKysrKysrKysrKysrK//AABEIALoA5gMBIgACEQEDEQH/xAAcAAABBQEBAQAAAAAAAAAAAAACAQMEBQYABwj/xABDEAABAwEFBAUJBgQGAwEAAAABAAIDEQQFEiExE0FRYQYiVJPSBxQXcYGRkqHRMkJTseHwFRZSwSM0Q0Ri8TNysiT/xAAWAQEBAQAAAAAAAAAAAAAAAAAAAQL/xAAbEQEBAQACAwAAAAAAAAAAAAAAEQEhMQISYf/aAAwDAQACEQMRAD8A8/8AShfHbX/DH4F3pQvjtsnwReFZYQpdkg1PpPvjtr/hi8K4eU++O2v+CLwrL7Fds0GrHlNvjtsnwx+BG3ylXv22T4YvAsjhRZnNBsmeUa9j/vpPhi8CU+UW9u3SfDF4FjmvKLGUGtPlGvft0nwxeBD6SL37bJ8MXgWTxFdiQag+Uu9+2yfDF4EJ8pt79tk+GLwLLEoCEGrPlOvftsnwx+BD6T747bJ8MfgWVohLUGs9KF8dtk+GPwLvShfHbZPhj8CyJakwoNd6UL47bJ8EXhS+lC+O2yfDH4FkKJUGu9J98dtk+GPwJfSdfHbZPhj8CyCWqDX+k2+O2yfDH4EvpNvjtsnwxeBZBEg1vpMvjtsnwxeBJ6Tr47bJ8MXgWUARNHFBqPSdfHbX/BF4UnpPvjtsnwReFZgsCExoNT6UL47a/wCCLwpPShfHbX/DH4VljGhMSDV+lC+O2v8Ahj8K5ZMxrkE4OCXEE1hSkICLwka8VzCAhDhQOPeK5DLchxBAUJQOVCUFMgpcSB8FLVR9okxoJBSEKPiK7GgdICAhDiSYkC0XUXVSgoBwpaI2lOhlUDGBds1LbCnRZ0EDAlwKwFjKLzIoK3CV1FY+ZFCbGUEBJVTHWUpt0BQR8SXEiMRSFiAcS5cWrkEnGE2XpkIi1AWNCXpCFwagTEuqi2a4MQN0RAJ0MRthQMFiVrFLbCnGwBBB2aTZqw2KB8SCBhXEKU5iaexAzRcEZakwoEBRtejjsrnAuAJA1PBNBqCZFPxVhZ3gqmaFLs0iov44xTROtjG8BR7A8VFdFYV4exEMGIcAhMA4BSHOO8oaV1KoiuswUeSzDgrJzE2RyUFS+yjgUw+y8ldOblomsPJFU7rOFyuHR8guSDKtCdYhAXBygeDQi2aaD07HMqObGiESebIE80hAwyBPx2ZPMCkQgcQgZZZgjFnapgA4/kkewKoguiCYkYFOkCiyNUVClZwUZwU57FHcxBEIQkKQ5iAtUAtkcBQHI6oUVFwCBKJ2ILmNPBSImKidY6q3s7SRuVZZW+tWcJPAoiSGnj8kpr+wkaDzTja76qgaO4/JA6J3E+5PgFI5pP6oIboTxKB0AUl0DjpT2lMGI7yEDeEclycDBxHu/Vcgx2CiQtU50SbMSiohSVUh0aAxoADjxTolTRjXbMoJItPrTsdsKhBq6EdYBxoCRUjOgrmQN9AgsmW1OefnioPm4c8tjJcKnCTkSPVxT0dlo7C5paf+ZIz9uSUSRaC40AJJ0DQSSdwAGpXpnRvyXukiEtre5lcxFFhLsOvWecgTyGStfJl0VZZaWidmGR7f8NxIo0UNciMjvqCt24OdZ3GBwdk4gnMA61aRkTrv1Wd1Yzv8kXbCxn+DGSQCXSFzyBqXa09tKI5ei92Yg3zWA4swQBmOANeYzHEKpltUhZG4m0EFtK4HNxEk8ACKD+6OS/mMe5zhaKAYcOCXAQCaEUH/ACOVVKJtt6G3YXZ2SLDQ9aPE2hO4011rXkq60+Ta7JCQI3xFo+5I+pNSB1XVDhzHCmqht6VQtc/aPtDmuphY5r6R0oKtxMO4Uz/VSru6RwPeXOtMlGuJia+P7Ad9ppJAq2gIHDEeSUilvHyQwOr5raJQ4CuGdrXBwOQoWBpbmCM1530i6LWmxPDZ46A/Ze2pjdTUB25w3g0K98u++GOqQWSby2KuI8CWE5DQk57+CO3yskY+K0w7SJxpISW0FRUBmYJAb94ZpR84ySEjRrRwbp69VLje05BoBoBUV969U9DdneKstUjKmrWva0im7C7LEKUTD/IxaGV2dojdXKjgWkj5rVRgbKzmrGP1lX0/k6t8P+htAPw3A/I0Kp7XG6ElskDmO342uB+YVoLZDUk+2qJrG8fzUYXjwACQ288QPaFUTMv2E09wUF9oJ+835psSiubvcCgmukCYc/kktdpiGTDI6n3iQBzo2igvtH/sglOLuC5QhJyPzXIIbngoA0FQXOofVvBqCORCUSqCWWJpzU1tku3RRliHZJNpXRGJOaIAxJDFyT20SbRFHd1GvBdUDeeHNeq3LdrZWsfis08Qyftc3MbvIewg5a0K8jdLyWi8nlocLdCMeBri5pyqDiaQAW6GpIzOimj3jzo7Fv8AiNLzQR1YQafeOzdmRnThmp9mu4uiZgJhwPJYWZUZUdUtGTgd9Rv3KkvO0t2WCpGzBzzb1g0E0bU4sjXLILTWC8I8DW10a3mKEZVKwqc2JoFKCg9Sh3jaGsYaU0On6b1V9Kb5dDC7zcxulNQ3G9gDSdCauFTy968xst53gK7XaEGpxhzSBxrQ6c1oenXTeEE5LXRtxDXE1pJH9WiuP4TEfuinAAU9y8K/mYxSB8LqyA1Li44ddKV6w5L2G4b+ZarOJWuzocbBSrXtGbaD2H1EKpSW2wMjdSIRMJoXufHUhgNKMw0GIniVkGWh8TsUjwaPc0CZjnmPFk0ih6hBLssJ110Wv2uNtcmF2Rqc8O/XQrBm2TGd+JweXxmraAGgJDaNGtWtO8EkLF5aaE2r+uMy4A6QNeCC9zWE0GX2qZ1oEdg6bRPAHmdraCBQxxukbQ6UczVUu0dtg5jdmHmkoMwGHHQGoGeYNKkbqZ5J2ydEZI3bSyWmWyA/dxNLD62HI+tVGpltjXirDbY8tBDKfkWFZXpI2WZhD47VaGg5DzeWOSvJxFPeFooTbWijrxgPMxxg/wD0mLZIaHa3qAN+zMTPnqqV4vfFxzNOUNoYNxnwtcCTvLR1h7AqiV72Dra7uYXpN/Wq6WVMltdK7htC8n3Ly2/72jkfSFpDBpi1I9SuIMW9Ebx4/JUm1K4y8vaqi4NvH7KHz71fNVGNdjQXXn45LlTly5AIclDiuai1QKWomglI0ImlFFhonGxgoAUeJA8yI8KoHt4pWP5+5OB/P3qiO2MlX3R5xhmjkBoWODq0rTcct+RKh2VoJ3V5KweMIOtVkezbJz4GuaXOaaOLnAOLml2ENaKA1oczXOhCsrMyIRtxSFgJaxpP+o4nqih1drpuovOugd/smAs00zg8ZRYiMLmEULADq4Z8wNCtHbLSbO+KGEROZWRplq5z4GvDcbmAup9kChpRuEjOhCz1qtdaOjcUooSa7iNx3GipLz8msc2T7RJh/pa0BvKormgintcIJs9thljaaYbWA5zDQHCXtLTWhGvFPHpNeTR17LZnj+pkxaOX2gaZ81eNSbiZcnQqz2WLZlsc/WJaZY2489W1Gorn7U8bsENTHFGM6ljMDW6D7vsVM/pdb6ki7sR06loa75AVVbaemF7/AHbrw/8AJ20f78OEfNazy9elz6v5YQ6RszmuZgPWZI3q6UFHAUAz36rPXhd7IpXNYRiw7sy+aU5MaNMgMIzAoDxNbZ982rzX/wDTHG0ujLJI3AEF7zhaAWu6oJ0FDqNCs9b7axjWTBhbHtQGNYeuJAG1c7EKFtBkCN2vHG86onXjATJaCWdRkj359Z7g0dVraZBxAzrQcwsdZ+lkpNXPJPFxqPYpvTm3Ns8Xmww7aciWctbTCwGsTKVNCaA04cKrz5zitZjL06y9OjSjg0+wKJenSKJ7KileC882p5pp8jiUgsb1YHGoAVJNBRWtla5wzCS2WYgZhBSpaJ98HBNliqG0SLAuLEALktCuQSDCQk2Z4KdQ6apDERmggEFE2qm7Efveu2ARUPEV2IqW6z0QeboG2jNOsPJI6KmiUVCCdY3dYZUV1LDVpoqCyPzHzWpu1we2gU0Zi0AsILTQjMEGhBGhHArRXJ09kjAZOMQA6r2tGIEAAAgnPTM80doufG7MUCKO7ImZCPPeXaqK0belNie6STaMzj6rHOwlha0ChY7X1j+yJ1qgfR+2jyAq1rgQ0ihL9RTOhJy/NZu12bE0tDGYKZUaNeJKj2iwMdQGJgFBo0a8Ug3BYHSHHNIwRlrmvBOEsyG80xOB1bqm22uV4c988zCxzG9UkEsLsIaK161aE0GaxLrrYepgc1o/pe8VzB0xU3cE1/DQ+oDpW7jWV5BHME8c1INbapy6jpXgtBO0c55AZQkl5xGlaGmWZ9ipb26bRxNAs5EsoGEOOIxsocngE9c60rUcVQS9H2uB/wAZ7jU4a5ivt3lU9puqSP7QVwDNbpJHOc9xc5xq5zvtEnfVI0n1DmgbAVZWO7XuIoFURWMrxU+y2EuoKLQXd0ZcaEj1rRwXKyMZ67koztjusNbU8FS3y4B1FpekNsDGkfILCWt5JrWqBuXl80BHHJAJCEZfXM6+vPRUIQNyUsQF3yyXB49qqCFnJ0BPqSoRJT/uiVBJDHcMkrd3L808Iuf74oooidKED1KKRh5+/wDVPMGX2edU0RoCKepKGgEAHn9ECho4/NOCKvq5LuVR7RXRPBwG73KhsWYb1wsVcwPmpEcg5/JStqN1CiIXmIFKaq5uaynEAAmWS69VXVyTdcZBRVxHZc1Gt93urUBX8bK0yVkbvyBpzWVZ6y3cS2hZ7l01hocmDLktzBEwMGSjMijxGqDEz2MuNTHQcgoVqsTN4LV6g8RYaAD3KovO7WUqQoPMp7JSpGajugBGF+Y9Wa2FrsrQKUyVRa4gaEClFaiiguSrsm5clr7nuIADqgZ7/mol1Wgitae3+yS8OkhAo06V96o0dpijjHWeNN35LL370ia0ER6cf1Wct99PcTU6rPT2smqsQ9eNtLySTmVUkpxzt6ZcOaoByBOEBcfcoG6oXUSucNyFULT2rklVyC+dwr70MjshplpTInmUGJNuJO5AYcdd6APz1Sio3fokZQ7kBB/ry5pzaGmvvQFg0/JOUH/aB2KXPX+2ikNkdrrXmoOGgRsGg/fNBZRzu4Ae9W9z2ghwOSzzWGm/U+5TbG6hUHpUE+QzWqss4cwb8l59dVoqM1pbJajRZVOt1pLSoUdqqjtsgcq+gCosW27MZp63WkubQKjLRVT2voFNEWSLUlVU4Gis7wtoANOCz5krmd6gCZ1AfUs1eT+at7ytIa055rKWy2E/v8lrAxPKorpEkj/ami9aQpekxISAkqoCdmkDf2UNeKOopmqAwBDhROHDRKBzCgTZD9VydYacCuVE+qXCVO2Vf1RtsiCC1rhoCEJaeCsfNxxS4DpqgroojwzK4RKydDl9lMGHkfYgjuoAga7PLcjkZvQsbxrUlA415UmKQhR4xmcilxHdVBo7utZGtVpbLeQA1rksNDXKtVbWa1UCkVsPOgQmZbUFRR27klktfNBcbfmnjayByVJHack4+1ZKbgO3TVzqqae3hoOaO2SncVn7wDnbymYI95XkXk8K+5V8k1dycfBTiU21vJaiGnUQOYE8dULs9UDAbuKExU3p9zUIHEpAAB36IXMTxaAn44MQOEio/JBBDTuSuannMHt3pDTcFBHqVykNaEio1ws/NKbPzXqJuizfgQ92z6Ljc9m/Ah7tn0QeXNiHrR7Om5enNuezfgQ92z6I/wCE2f8AAi7tn0QeYYf2E1LZyvVXXTZ/wIu7Z9EP8Is/4EPds+iDyN9nHrSGKlV68657N+BD3bPomZLms3Z4e7Z9EHkgiy9aEjOlV64bls1P8vD3bPomWXHZa/5aDumfRB5aTzTzZxpXgNF6cbksvZ4e6Z9EDbjstf8ALQd0z6IPPmTDh6kr7QvR2XPZuzw92z6ITc1m7PD3bPog8+bIaa+5PMmFMz8l6Cbos1P/AAQ92z6JRdFn/Ah7tn0QefuIdp81Blso3n2L1E3TZ/wIu7Z9E266LN+BD3bPog8knsgGigSQHcCf7L2k3PZuzw92z6Lv4NZqf5eHu2fRB4fJZ3bxQJkwnf8A9r2+S5LKf9vD3TPomDcFk7LB3UfhQeJmPglwHhVe0no/Y+y2fuo/Cu/l+x9ls/cx+FB4tsyeC6ONzTUGlNF7QOj1j7LZ+5j8KA9HrH2Wz9zH4UHj7wHZ794H5j6KOQvZ/wCX7H2Wz9zH4Uruj9j7LZ+5j8KDxcNXL2b+X7H2Wz9zH4VyD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07975" y="-906463"/>
            <a:ext cx="274320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ISEhUUEhMVFRQUFBQUFBUSFxcYFhQUFBQWFhQVFBQYHCggGBolHBQUITEhJSkrLi4uFx8zOTMsNygtLisBCgoKDA0NFA0PFCwZFBkrLCwrLCsrKywrNywrNysrKyw3KyssKywrKysrKysrKysrKysrKysrKysrKysrKysrK//AABEIALoA5gMBIgACEQEDEQH/xAAcAAABBQEBAQAAAAAAAAAAAAACAQMEBQYABwj/xABDEAABAwEFBAUJBgQGAwEAAAABAAIDEQQFEiExE0FRYQYiVJPSBxQXcYGRkqHRMkJTseHwFRZSwSM0Q0Ri8TNysiT/xAAWAQEBAQAAAAAAAAAAAAAAAAAAAQL/xAAbEQEBAQACAwAAAAAAAAAAAAAAEQEhMQISYf/aAAwDAQACEQMRAD8A8/8AShfHbX/DH4F3pQvjtsnwReFZYQpdkg1PpPvjtr/hi8K4eU++O2v+CLwrL7Fds0GrHlNvjtsnwx+BG3ylXv22T4YvAsjhRZnNBsmeUa9j/vpPhi8CU+UW9u3SfDF4FjmvKLGUGtPlGvft0nwxeBD6SL37bJ8MXgWTxFdiQag+Uu9+2yfDF4EJ8pt79tk+GLwLLEoCEGrPlOvftsnwx+BD6T747bJ8MfgWVohLUGs9KF8dtk+GPwLvShfHbZPhj8CyJakwoNd6UL47bJ8EXhS+lC+O2yfDH4FkKJUGu9J98dtk+GPwJfSdfHbZPhj8CyCWqDX+k2+O2yfDH4EvpNvjtsnwxeBZBEg1vpMvjtsnwxeBJ6Tr47bJ8MXgWUARNHFBqPSdfHbX/BF4UnpPvjtsnwReFZgsCExoNT6UL47a/wCCLwpPShfHbX/DH4VljGhMSDV+lC+O2v8Ahj8K5ZMxrkE4OCXEE1hSkICLwka8VzCAhDhQOPeK5DLchxBAUJQOVCUFMgpcSB8FLVR9okxoJBSEKPiK7GgdICAhDiSYkC0XUXVSgoBwpaI2lOhlUDGBds1LbCnRZ0EDAlwKwFjKLzIoK3CV1FY+ZFCbGUEBJVTHWUpt0BQR8SXEiMRSFiAcS5cWrkEnGE2XpkIi1AWNCXpCFwagTEuqi2a4MQN0RAJ0MRthQMFiVrFLbCnGwBBB2aTZqw2KB8SCBhXEKU5iaexAzRcEZakwoEBRtejjsrnAuAJA1PBNBqCZFPxVhZ3gqmaFLs0iov44xTROtjG8BR7A8VFdFYV4exEMGIcAhMA4BSHOO8oaV1KoiuswUeSzDgrJzE2RyUFS+yjgUw+y8ldOblomsPJFU7rOFyuHR8guSDKtCdYhAXBygeDQi2aaD07HMqObGiESebIE80hAwyBPx2ZPMCkQgcQgZZZgjFnapgA4/kkewKoguiCYkYFOkCiyNUVClZwUZwU57FHcxBEIQkKQ5iAtUAtkcBQHI6oUVFwCBKJ2ILmNPBSImKidY6q3s7SRuVZZW+tWcJPAoiSGnj8kpr+wkaDzTja76qgaO4/JA6J3E+5PgFI5pP6oIboTxKB0AUl0DjpT2lMGI7yEDeEclycDBxHu/Vcgx2CiQtU50SbMSiohSVUh0aAxoADjxTolTRjXbMoJItPrTsdsKhBq6EdYBxoCRUjOgrmQN9AgsmW1OefnioPm4c8tjJcKnCTkSPVxT0dlo7C5paf+ZIz9uSUSRaC40AJJ0DQSSdwAGpXpnRvyXukiEtre5lcxFFhLsOvWecgTyGStfJl0VZZaWidmGR7f8NxIo0UNciMjvqCt24OdZ3GBwdk4gnMA61aRkTrv1Wd1Yzv8kXbCxn+DGSQCXSFzyBqXa09tKI5ei92Yg3zWA4swQBmOANeYzHEKpltUhZG4m0EFtK4HNxEk8ACKD+6OS/mMe5zhaKAYcOCXAQCaEUH/ACOVVKJtt6G3YXZ2SLDQ9aPE2hO4011rXkq60+Ta7JCQI3xFo+5I+pNSB1XVDhzHCmqht6VQtc/aPtDmuphY5r6R0oKtxMO4Uz/VSru6RwPeXOtMlGuJia+P7Ad9ppJAq2gIHDEeSUilvHyQwOr5raJQ4CuGdrXBwOQoWBpbmCM1530i6LWmxPDZ46A/Ze2pjdTUB25w3g0K98u++GOqQWSby2KuI8CWE5DQk57+CO3yskY+K0w7SJxpISW0FRUBmYJAb94ZpR84ySEjRrRwbp69VLje05BoBoBUV969U9DdneKstUjKmrWva0im7C7LEKUTD/IxaGV2dojdXKjgWkj5rVRgbKzmrGP1lX0/k6t8P+htAPw3A/I0Kp7XG6ElskDmO342uB+YVoLZDUk+2qJrG8fzUYXjwACQ288QPaFUTMv2E09wUF9oJ+835psSiubvcCgmukCYc/kktdpiGTDI6n3iQBzo2igvtH/sglOLuC5QhJyPzXIIbngoA0FQXOofVvBqCORCUSqCWWJpzU1tku3RRliHZJNpXRGJOaIAxJDFyT20SbRFHd1GvBdUDeeHNeq3LdrZWsfis08Qyftc3MbvIewg5a0K8jdLyWi8nlocLdCMeBri5pyqDiaQAW6GpIzOimj3jzo7Fv8AiNLzQR1YQafeOzdmRnThmp9mu4uiZgJhwPJYWZUZUdUtGTgd9Rv3KkvO0t2WCpGzBzzb1g0E0bU4sjXLILTWC8I8DW10a3mKEZVKwqc2JoFKCg9Sh3jaGsYaU0On6b1V9Kb5dDC7zcxulNQ3G9gDSdCauFTy968xst53gK7XaEGpxhzSBxrQ6c1oenXTeEE5LXRtxDXE1pJH9WiuP4TEfuinAAU9y8K/mYxSB8LqyA1Li44ddKV6w5L2G4b+ZarOJWuzocbBSrXtGbaD2H1EKpSW2wMjdSIRMJoXufHUhgNKMw0GIniVkGWh8TsUjwaPc0CZjnmPFk0ih6hBLssJ110Wv2uNtcmF2Rqc8O/XQrBm2TGd+JweXxmraAGgJDaNGtWtO8EkLF5aaE2r+uMy4A6QNeCC9zWE0GX2qZ1oEdg6bRPAHmdraCBQxxukbQ6UczVUu0dtg5jdmHmkoMwGHHQGoGeYNKkbqZ5J2ydEZI3bSyWmWyA/dxNLD62HI+tVGpltjXirDbY8tBDKfkWFZXpI2WZhD47VaGg5DzeWOSvJxFPeFooTbWijrxgPMxxg/wD0mLZIaHa3qAN+zMTPnqqV4vfFxzNOUNoYNxnwtcCTvLR1h7AqiV72Dra7uYXpN/Wq6WVMltdK7htC8n3Ly2/72jkfSFpDBpi1I9SuIMW9Ebx4/JUm1K4y8vaqi4NvH7KHz71fNVGNdjQXXn45LlTly5AIclDiuai1QKWomglI0ImlFFhonGxgoAUeJA8yI8KoHt4pWP5+5OB/P3qiO2MlX3R5xhmjkBoWODq0rTcct+RKh2VoJ3V5KweMIOtVkezbJz4GuaXOaaOLnAOLml2ENaKA1oczXOhCsrMyIRtxSFgJaxpP+o4nqih1drpuovOugd/smAs00zg8ZRYiMLmEULADq4Z8wNCtHbLSbO+KGEROZWRplq5z4GvDcbmAup9kChpRuEjOhCz1qtdaOjcUooSa7iNx3GipLz8msc2T7RJh/pa0BvKormgintcIJs9thljaaYbWA5zDQHCXtLTWhGvFPHpNeTR17LZnj+pkxaOX2gaZ81eNSbiZcnQqz2WLZlsc/WJaZY2489W1Gorn7U8bsENTHFGM6ljMDW6D7vsVM/pdb6ki7sR06loa75AVVbaemF7/AHbrw/8AJ20f78OEfNazy9elz6v5YQ6RszmuZgPWZI3q6UFHAUAz36rPXhd7IpXNYRiw7sy+aU5MaNMgMIzAoDxNbZ982rzX/wDTHG0ujLJI3AEF7zhaAWu6oJ0FDqNCs9b7axjWTBhbHtQGNYeuJAG1c7EKFtBkCN2vHG86onXjATJaCWdRkj359Z7g0dVraZBxAzrQcwsdZ+lkpNXPJPFxqPYpvTm3Ns8Xmww7aciWctbTCwGsTKVNCaA04cKrz5zitZjL06y9OjSjg0+wKJenSKJ7KileC882p5pp8jiUgsb1YHGoAVJNBRWtla5wzCS2WYgZhBSpaJ98HBNliqG0SLAuLEALktCuQSDCQk2Z4KdQ6apDERmggEFE2qm7Efveu2ARUPEV2IqW6z0QeboG2jNOsPJI6KmiUVCCdY3dYZUV1LDVpoqCyPzHzWpu1we2gU0Zi0AsILTQjMEGhBGhHArRXJ09kjAZOMQA6r2tGIEAAAgnPTM80doufG7MUCKO7ImZCPPeXaqK0belNie6STaMzj6rHOwlha0ChY7X1j+yJ1qgfR+2jyAq1rgQ0ihL9RTOhJy/NZu12bE0tDGYKZUaNeJKj2iwMdQGJgFBo0a8Ug3BYHSHHNIwRlrmvBOEsyG80xOB1bqm22uV4c988zCxzG9UkEsLsIaK161aE0GaxLrrYepgc1o/pe8VzB0xU3cE1/DQ+oDpW7jWV5BHME8c1INbapy6jpXgtBO0c55AZQkl5xGlaGmWZ9ipb26bRxNAs5EsoGEOOIxsocngE9c60rUcVQS9H2uB/wAZ7jU4a5ivt3lU9puqSP7QVwDNbpJHOc9xc5xq5zvtEnfVI0n1DmgbAVZWO7XuIoFURWMrxU+y2EuoKLQXd0ZcaEj1rRwXKyMZ67koztjusNbU8FS3y4B1FpekNsDGkfILCWt5JrWqBuXl80BHHJAJCEZfXM6+vPRUIQNyUsQF3yyXB49qqCFnJ0BPqSoRJT/uiVBJDHcMkrd3L808Iuf74oooidKED1KKRh5+/wDVPMGX2edU0RoCKepKGgEAHn9ECho4/NOCKvq5LuVR7RXRPBwG73KhsWYb1wsVcwPmpEcg5/JStqN1CiIXmIFKaq5uaynEAAmWS69VXVyTdcZBRVxHZc1Gt93urUBX8bK0yVkbvyBpzWVZ6y3cS2hZ7l01hocmDLktzBEwMGSjMijxGqDEz2MuNTHQcgoVqsTN4LV6g8RYaAD3KovO7WUqQoPMp7JSpGajugBGF+Y9Wa2FrsrQKUyVRa4gaEClFaiiguSrsm5clr7nuIADqgZ7/mol1Wgitae3+yS8OkhAo06V96o0dpijjHWeNN35LL370ia0ER6cf1Wct99PcTU6rPT2smqsQ9eNtLySTmVUkpxzt6ZcOaoByBOEBcfcoG6oXUSucNyFULT2rklVyC+dwr70MjshplpTInmUGJNuJO5AYcdd6APz1Sio3fokZQ7kBB/ry5pzaGmvvQFg0/JOUH/aB2KXPX+2ikNkdrrXmoOGgRsGg/fNBZRzu4Ae9W9z2ghwOSzzWGm/U+5TbG6hUHpUE+QzWqss4cwb8l59dVoqM1pbJajRZVOt1pLSoUdqqjtsgcq+gCosW27MZp63WkubQKjLRVT2voFNEWSLUlVU4Gis7wtoANOCz5krmd6gCZ1AfUs1eT+at7ytIa055rKWy2E/v8lrAxPKorpEkj/ami9aQpekxISAkqoCdmkDf2UNeKOopmqAwBDhROHDRKBzCgTZD9VydYacCuVE+qXCVO2Vf1RtsiCC1rhoCEJaeCsfNxxS4DpqgroojwzK4RKydDl9lMGHkfYgjuoAga7PLcjkZvQsbxrUlA415UmKQhR4xmcilxHdVBo7utZGtVpbLeQA1rksNDXKtVbWa1UCkVsPOgQmZbUFRR27klktfNBcbfmnjayByVJHack4+1ZKbgO3TVzqqae3hoOaO2SncVn7wDnbymYI95XkXk8K+5V8k1dycfBTiU21vJaiGnUQOYE8dULs9UDAbuKExU3p9zUIHEpAAB36IXMTxaAn44MQOEio/JBBDTuSuannMHt3pDTcFBHqVykNaEio1ws/NKbPzXqJuizfgQ92z6Ljc9m/Ah7tn0QeXNiHrR7Om5enNuezfgQ92z6I/wCE2f8AAi7tn0QeYYf2E1LZyvVXXTZ/wIu7Z9EP8Is/4EPds+iDyN9nHrSGKlV68657N+BD3bPomZLms3Z4e7Z9EHkgiy9aEjOlV64bls1P8vD3bPomWXHZa/5aDumfRB5aTzTzZxpXgNF6cbksvZ4e6Z9EDbjstf8ALQd0z6IPPmTDh6kr7QvR2XPZuzw92z6ITc1m7PD3bPog8+bIaa+5PMmFMz8l6Cbos1P/AAQ92z6JRdFn/Ah7tn0QefuIdp81Blso3n2L1E3TZ/wIu7Z9E266LN+BD3bPog8knsgGigSQHcCf7L2k3PZuzw92z6Lv4NZqf5eHu2fRB4fJZ3bxQJkwnf8A9r2+S5LKf9vD3TPomDcFk7LB3UfhQeJmPglwHhVe0no/Y+y2fuo/Cu/l+x9ls/cx+FB4tsyeC6ONzTUGlNF7QOj1j7LZ+5j8KA9HrH2Wz9zH4UHj7wHZ794H5j6KOQvZ/wCX7H2Wz9zH4Uruj9j7LZ+5j8KDxcNXL2b+X7H2Wz9zH4VyD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60375" y="-754063"/>
            <a:ext cx="274320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199"/>
            <a:ext cx="3276599" cy="266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65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Summary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Barry Meyer and Robyn </a:t>
            </a:r>
            <a:r>
              <a:rPr lang="en-US" dirty="0" err="1" smtClean="0">
                <a:solidFill>
                  <a:schemeClr val="bg1"/>
                </a:solidFill>
              </a:rPr>
              <a:t>Mitnick</a:t>
            </a:r>
            <a:r>
              <a:rPr lang="en-US" dirty="0" smtClean="0">
                <a:solidFill>
                  <a:schemeClr val="bg1"/>
                </a:solidFill>
              </a:rPr>
              <a:t> got engaged. Barry bought Robyn a ring that cost $19,500. A few months later Barry asked Robyn to sign a prenuptial agreement, she didn’t want to so she cancelled their engagement. Robyn resisted giving the ring back, so Barry sued saying that he gave Robyn the ring as a conditional gift.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www.hollyscoop.com/sites/hollyscoop.com/files/p186kcg5tomvg14oko43187rinr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191000"/>
            <a:ext cx="2133600" cy="2434925"/>
          </a:xfrm>
          <a:prstGeom prst="rect">
            <a:avLst/>
          </a:prstGeom>
          <a:noFill/>
        </p:spPr>
      </p:pic>
      <p:pic>
        <p:nvPicPr>
          <p:cNvPr id="3076" name="Picture 4" descr="http://www.gcmonitor.org/img/original/Courtro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191000"/>
            <a:ext cx="21336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58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preacherontheplaza.files.wordpress.com/2011/12/gi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2362200" cy="1752600"/>
          </a:xfrm>
          <a:prstGeom prst="rect">
            <a:avLst/>
          </a:prstGeom>
          <a:noFill/>
        </p:spPr>
      </p:pic>
      <p:pic>
        <p:nvPicPr>
          <p:cNvPr id="2052" name="Picture 4" descr="http://www.beachweddings.com/images/mainn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800600"/>
            <a:ext cx="2362200" cy="175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Key Words</a:t>
            </a:r>
            <a:endParaRPr lang="en-US" u="sng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stepbystep.com/wp-content/uploads/2013/05/Top-10-Unique-Ways-to-Propose-a-Girl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838200"/>
            <a:ext cx="2362200" cy="1752600"/>
          </a:xfrm>
          <a:prstGeom prst="rect">
            <a:avLst/>
          </a:prstGeom>
          <a:noFill/>
        </p:spPr>
      </p:pic>
      <p:sp>
        <p:nvSpPr>
          <p:cNvPr id="2054" name="AutoShape 6" descr="data:image/jpeg;base64,/9j/4AAQSkZJRgABAQAAAQABAAD/2wCEAAkGBhISEBQUEBQUFBUVFBQQFRQVFBQQFRQQFBQVFBQQFBQXHCYeFxkjGRQUHy8gIycpLCwsFR4xNTAqNSYrLCkBCQoKDgwOGg8PGCwcHBwsLCksKSksKSksLCwsLCwpLCksLCwsLCkpLCkpLCwsLCkpLCkpLCksLCwpLCkpLCwsKf/AABEIALcBEwMBIgACEQEDEQH/xAAcAAABBQEBAQAAAAAAAAAAAAAAAQMEBQYCBwj/xABDEAACAQICBwQGBwYFBQEAAAABAgADEQQhBQYSMUFRcSJhgZEHE1KhsdEjMkJicrLBFGOSouHwFnOCwvEVQ1PS4iT/xAAaAQACAwEBAAAAAAAAAAAAAAAAAQIDBAUG/8QAMREAAgIBAwIEBAMJAAAAAAAAAAECEQMSITEEYRMiQVEycZGxM4HBBRQjYqHR4fDx/9oADAMBAAIRAxEAPwDxaIRFiRgckRVixBADq0WEWIBIsIQAIQiwASLaaLV/U2piLM90Q7jbtMOYHAd5m0wOpGGp2um0eb9r3bvdK3NIsjBs8qCzsUW4A+RntNLR1NclRR0AEfGHXgJHxexPwmeJLg3O5G/hb5SRQ0LXO6lU/gYfGe0fs45Q9QOUPE7C8I8g/wAL4r/wt7vnFwerNZqqrUpsgJuSRYbI35z14URG2oDlE5saxldg0CqFXIAAAdwk1HnD4fZOUfpoDM7RchQ0cBgKUXYiodnVohEAYsBjexE2bR0xLRiGmkesZJqGVuLr2EAKjWDSYpUmY8su88BPLnrF3LNmSbmXut2lfW1NlT2V97SgorNWONIzTlbJCCKRFWI5lxUc3hed4fDNUYKgLE8BNhoXU0LZq3aO/Z4DrzkJSUeSUYtmSTB1CLhGI52MJ6muEAFgBCVeL2LfCPIjEiwE0FAkUCKIRALCEIAEIoiqtzYC5OQAzJMAEE2GqWphqkVa62TeqHLb+8w9nu49N8/VbUe1qmJF23rT3heRbme7hN5Sp23TPPL6I0Y8V7s4o4cKI4wg7SPWxIAJ5SlGuqHaZ3mcGraNJW7AjDXJFszyHGTQ9JYUqwMnYbAF89w5/KVR0Pi1AanTU8dksCfFbj4xynrnVonZxWHK963TyVsj4GNNRfn2E8E8i/hU/wA1f0LfHLQpUyal1Ci9+JPLvPdMdU1l7eSdgnie1bqMr/OT9ZtNUMRR+iexDByjDYJyI6HffIyNqbXplzRqqrB80LAGzgfVz5j3gc5XlnqmowdL3NvSdLGGGWTNFya9OK7lnh2WrTDpmv5T7LDgZyEsZU4zFChpNRhiEF0WqL9jM9sMNwGza/I8o9pzW5XrBMHSDC9tqzXqHkijcO+GpU75WxRPppWtG6av5fMuEedXjmH0VXNMNUp7JO9QwcjrYSNU7Js2XXKDTXJlpPg7cRsGOJnB1iFQgg0W8aqvGJEfE1bCYrWvTuwNhD2j7hzlzrJpgUaZJ37gOZnmVeuzsWY3JNzLccL3ZXknWwy4gizqE0mcW8sdEaBqYg5dlOLH4DmZYaB1VarZ6oKpvA3FvkJuMLhAoCqAAMgBKp5K2RZDHe7ImitC06C2QZ8ScyfGWSJH6eF5ySlCZm7L0iIKUJN9VCIkeDxYkJvMIsICEAFhCAgB0ikmwzJyAGZJ5Ceh6o6peqtVrAGp9lfY/wDr4Sn1B0SHqNWcXCdlPxnMt4D4z0L1gEz5J+iNOHHe4+KlopryDVrSN+2yg2KJOr4qVuPxfYMbq4iaTRWo7PstiTsrkwpjeeW0Ru6DPpJxi5cBOcYbsgaLwVSqAEHUnIDqf0mpwOj6NAXZ12uLMVHUAHcJY/8ASkCbAyW1tkDK3SVNbUymTcOy9wAPx3S5qUFcVbKMc8eZ1lk4rsr/AF/QmPpzDr/3VPS7fCRMRrLhiLHaccti4Pg1p1S1Noje9Q+IH6SXT1Zww+wT1djK9Wd+y+pp0fs+G9zl9EZDSlDA1QStGrTPNNhR4qSR5WmUamUYFG3G6nJWyOR3756ppKjg8MheoiBQL7gSW4KARmTPLdYtO/tVS4RaaLkqgC9ubHifdM2WDjvJq+yOt0fUQn5YRlp95OyA2Fck3J2ibm+0Sb58Abza6uVcJhKYc3esRY3pkMPuqDko775yu1a1NqYikam2aYvZd5vbed+Qvl1BkvFajYhc7Ct1baP8LWEjBZI+dRssyy6bK/ClPTXPp+Rpa+k6z07hkw4PtHae3hkPC/WYfTOAcMWNX1l8y2y9yeXa8ZbYbQeJ4UXFuFtgZDcCTIuOrMjBMTRrIvFgFBP4b5Hzkcs55OY13d/8LelwYenvTkUuyr/Mn9TQap6FZ8GjlztMWYA5jZ2iFHduv4x/F6OqJvU25jMf0lnq5pfC1ESnh3HZUKKbdlwALbjv6i8vbAToRxQcVTPK58k1lk5Krd0zAl5DxuKCqSTJms+MAxFTcLbIyy+yLzzTWnWE1SaVK5H2iM79wlahvQnLayp1h0ua9UkfVXJfnKqPpgqhNgjEn7p+U0OitSHexrHYHsjNj+gmi1FGenJmfweBeq2zTUse7h3k8JstCaoLTs1Wzvy+yvzM0Oj9EpTULTUKPj3nnLOlhLSqU2+C6MEuSLRwknUcOBujopRxBKGWo5FKObEW0UiIdHOxCOCJHYj56hCAm8wiwhFiABH8JhHqOEpqWY5AD49O+c4XCtUdUpjaZiFAHEmerauarphktkzsLu/+wclkJzUS7Fic2O6B0QMPRVRmRmTzY7zJGIaWBpSBjBMuqzqxxqKogVK8r6lezeE7xdW0rwu2e74xcg9h98SWuFz7+E9rwlTsL+FfgJ4wuG2B2eW6eyYQ/Rp+BfyiacW1nP6reiYCDENGNCOLUl5jOPVmV2ndNU8LT26hzOSqPrO3IfPhLapiFClm3AFj0AuZ5Ri8LW0hismuWvYHL1dMZ2A5Du3+MozZdFJcvg6PRdJ47cpOox3ZTab03UxVTbqHL7Kjco5Dv749qtq6cVWCnJB2nP3eQ7z8zwl5p/0f1E2Gw4LrZUYfaDbtvofd0m30Fq4uGoKi5t9ZmH2n4+A3DpMkcMpT851s3WYseBeF67LsS8PhlRQqABVAUAbgBuEfFOOURfqP7vHhTnSR5ltt7jC050+HDAhgCDvBFweoMkBY1VqQCzzzXPRNPCNTq4Zdgu+yANyuLEMvLL4Tds0y+u67bYVParr7yB85qDM+OKjOVdjo9Vllkw4tbtpP7mD0thlbEVSwv2zvzGWW7wkPYVclUDoAPhJmOftufvsf5jIO1Km9ySjsdKl98dWnyEKSybTpxpEWiItFufujgZh3yZsiKBHRBoj0qwPcZICzmrhr90KD8DvlUlQ0x0CKViK0RnkRheE424sAPnqEIs6JzwEURIsBm49G9CmPWVDY1AQg5qhFyR1OX+mbsVxwnjOitJvQqB0PCxB3MvEGbChr1SI7QdTytteREy5YSu0dDpssIxp7G0fESsx2NAGZmeTW71tRadBWZmNgT2QOZ55CaXC6LAN37TcznboOEztNcmtZYy4M/VoPVbcQvTMydh8MFsCPGX/qFOVpCxWHtLEyt22QqlOwnq2BP0SfgT8onllI3BHKen6Mf6Gl/lp+US/EZOp4RLixLwBl5iIemmthqx/dVPyGYz0aVCa9QnO1PLuuy/Ka/WFrYSuf3VT8pmQ9GS/S1j9xR/N/SZcn40Dr9Nt0eV/I9JWoDvjiqOEiAztWms5A8adjfwMcjQq5Tl6hiAWpUjBMUzkwBGb06u1jsGvJy/8ACGb9JojM/V7WlKY9ik7eahf90v6pyPQyqHLfc29R8MF/L92zzzFVLk95J98jLvi1HynWGS5mdmpcE3DrJqLGaCSXTWSsi0Fp0B3ToLOgskVtHBWQq5sQZZESBpBMjISINHArRupiJX1cZaQK+k++UErLg4sQmTfWBASNoecJLSyOpHnEIQnRMIsIQgMWKIkURAa70cYcNiHYjNKeXcWaxPkCPGelJTmI9HOi2VHqtkKllXvCk3bpc+6bhWMx5N5HRwRegHoSJjad1/vfLNReRMVYCVmhKjNU6lmaek6Ir/Q0/wACflE8uoVQWZuBJt04T0XRD3o0zzRfyiacZnzq0Xa1Y4ryvFSPpVl1mJxIutNS2Cr/AOWR5kD9Zm/RkM657kHvaXOuNa2Cq94UebrKv0Zp9HWPNkHkGP6zPL8ePyOni26HJ3a/Q3AizgGdXmo5B2sRoqRGgwOYhixDENIzejG2tJ4g+xSC+bj5S+xjWpufuMf5TM7qp2sTjH++ieW3/SX2lmtQqn92/wCUynG/Lfd/c3dUqyqPsor+iPOGzsJYYejaRsLRuw6S0VbShmhC0RJKyOFzklVta8aGOBTHaaGBZV6zpST3SRW0I9OQsWlwZY7Ej4hcomQZ5Tp3WMUndMyyki3LlczLYvTNWpvNhyGUufSBgwmNJ9tFbxzU/lEzZl+OEasxTk7o52YRYkuKhuKBFtFiAS0WJeF4DCWurehDia4T7I7TnkvId53f8SpnpXoyww/Z3biahB6Kq2HvPnK5ypF2GGuSTNVRohVCqLAAAAZAAZACPoI4UgotMZ2VGkCvaRNIJtnY4fa7+6PV6thl0E4o4fid5zJ74iLRAxehgFuo3TTaFyw9L8Cj3CRlIIsY9gcdSstIOu2ozS9mtwIB3jpLsb3Kc0diytFUxtHnd5oMLRR68V//AMZHN0HxP6RfR0LYZzzqH3KvzkHX+p9Ag51L+St85Y6irbCL3s7e+36TOt8/yR0GtPRfOX+/Y1itOwZGVo6rTWclokJEaFMwMTInJM5Y2BPjOrSJpavsUKrcqbn+UxN0iyEbkl7lDqDnTrv7Vdvco/8AaW+sFS2Hqd6EeeUptTK6UdHh6hsC9R7/AOrZAA4nsysx2nnxL2F1pg5LxNtxb5TPCVY0b+oi59RJr0f2EwNOx8BJx5SMz2IJ6R7EISAV3yp8lsUO0qYjuLbsgL9bhK4Y0gZAnnzEd0eSRtHicr8ByjRJqtydQoWzJuefLuEkqI1TElIJMobEMi4gx+s8rsXiQATIsrbPMfSeg/aKR/dkeTZfGYyaDXbSHrcWeSKE8frH4+6Z8zXD4UYZ/ExIkW8JMgcXiRLxLxDOokS8WIBZ6p6OKargtob3qOT1FlA8gPOeViaHVjWpsKGRht02O0VvYhrW2lPTh3CRmrRdgmoTtnr61hB3EwmG18V6qJTpu20wXMqpF+4XvNYtFnHbOXIfqZjkmuTswyQn8LFWptNfgN3f3yxpqLZSNSp23R3atI0J7ivVC7/7Erk0atVzUYZndzCjd849jztMqD8R6cB/fKSEpbIghMZfF1qO4+sUcG327m3+d5K0frXQqMELbFT2H7JP4TubwjOIxC7J2uW/nM4NAioS7DM+4cBLIzaKp41IsfSBVuKI73P5RNDqumzhKI+7fzJP6zz3S+DrKFuWcLcKGJNhyBM1OrWt+GanTpM3qnVVSz9kEgW7Lbo8f4jk/Unma/d441yn/c2iVI+rSvp1I+tS01nKaLKiYpjeHadmBCglFrjjQuFdLjbqDYUcTmLkdwEnY/SgTIZty5d5maxVHacvU7THieXIchKcktqNnT43qU/bcp8PUIpU0Y3CDZUbgLkknrczqlhHD7S2IPC9jLP9m2hmLD4x2hhFUfPMzN2Nb5bfLGV7S2dTOM0+odoeyciOhkqpS5ESDVq2NjGC7HFRlduySr8uNuktcPTykLDYXO5llRpySITZIprads0TbjVSrHZSxrFV7CZDWHTQSmzHcovb2juC+JlppjHcAf8AjnPMNbNNiqwp0zdFNyfaf5CEVqZTN0rKStWLsWbMsSx6k3M4gITYYxIQhGBHvCJOgIhiiKBACdQAAJ0BACITAC61PqL+20dogDaI/wBRUhR5kT2ZEnkGoqKcbT2uAdh+IKbe6/lPXKeIF5myrc6fRfCxzZzkfGVQBH6teV9U7Rt5yhm6h7Ac23nf8pOrOALyERYRl3222fsgAnvJ4e6BCrGyvrGv9kG4HM+0ZLC2j1NQIzjKlhlmfOOh7EfFIrKbzFaQ0M1RjsLlz+U1Rw1QnMbK8uJ68hJdJcrWEktimaMronH4vC2WmxZR/wBt+0Og4jwm70drKrqPWr6pu83Xwb52kKlohdraa590mrhFG4D4/GSU2it40/Q0mExq2uSLdfhIOlNLuRs0Nm53s18ugtmZWqltwHwi7v1kpZL4K109O2N0qBG83JzJzJJ5ztk42v1+UkWEAolTZdTI9N8+UkrTnD048HEQNFdpFgq5yJgqRObeHSc6Tr7VQKOvlJ+GXKOyaVIeRI5TaN1KgUZyGcdnCTSIssK2IsJT43SgAOcax+Oy3zCa1awlfo6Z7R3n2Qf9x90IpyexnnJRRG1q1lLM1Ome52H5B+syoiTtRNkYqKpGCUnJ2EIsSTIhCEIARgJ0BARQIhigTqAE6CwEIBFtOoGAHWGxLU3V0JVlIYEcCOM2VD0jCwL0ztcdkjZJ5i+Y6ZzEmT9W6Svi6KvaxqLkdxIzA8SAJCUU+S3HklB+Vnq+j6z1aavslNoXs2RF+Yk1aWzBMQAOki4vSMyNHci9h7EYkAZyuweOBZutvISh1g036tSb57gOZmfwGs7ZLsMXJAGzbtMd2XAyUYN7lM88YOmepUaxY2Xzk6nh7dZX6EpstIbdg+9gDezHeL8bbvCWaPffIssq9xnGGymM6NTsg8TnHdIYhFQ3PdGtGuBTFiCOBBvlHRFuKLILEKyBiNLKl7kAdc/KVWI1vpXttfGRYakjRFhOGqi0zTazrwufAyNX1hJ3AwK5ZEa04wRBjBMZ/wBXqncvmZBxmna68B74Uyp5Ub/9uHOMYrSYCnOebf4jq3zMcOmKjDO5j0sj4qNThcVt1fD9Zp8NunnOg9IH11mFuz8DN/o+sCB4Qqmacc042POm8n/iZnSOkPpLLw3/ANZZaZ0nsrlvOQmSxOMSkheowHG3Fm5DnDnYoyToZ1i076pd93bJRwHNrTCO5JJJuTmTzPOP6Rx7VqhduOQHJeAEYUTVCGlHPnLUxVEWLElpWESLEgAQhCADE7ES07AgAohEMIAdRDCEQCGcKxBuMiMwRlY8xOjOYDNFR16xAA2grHdtG4J62yv3yZX11Ur9Vtq2Yytfr/SZEQlbgmXRzziqTJOOx7VW2nPQcAJeej3Dq2NBb7CM6/iyW/kxmZkzRGNalWR1YrZhc/duNoHutG1tSFGfm1M9oeuEJvfyvI2I0oOCsf5R84+tUFdprWte5+rbnfdaY/WDXOkt1on1jcxkgPXj4TPpbOjLLGKux7S+mmOXa8x/ZlAdOqhzJv8AdPxtM9icc7klmJv5eUZlqxowyzt8Gkq6zofsseto3/iYDdT99v0mfix+HEreSRdVdaqp+qFX3zhNZao5GVAiyWhexHUzRU9b2G9ffGcRrOW+z75RwhoiGtli2mW5L45zqnp1xvA8MpWQj0oWpluNPkMGANwb8B4TaaH1zobJLPs2UsVOR3bhz38J5mYSDxplkc0oqvcttOaxVMRVLXKqMlUG2XM24mVbuTvJPU3nMAJNJLgrbb3YARwCAEWTIiQhCACQhCABCESAHE7EIQARjAQhABYRIRAECIQgM4hCEQCidCnCEYHT1WtYsxA3AkkDoI3aLCIBLQhCABFiwgAkWEICCEIQGENmEIxAROYsIhgBHAIQjQhYl4kIwCLEhAAhCEAC0IQg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 descr="data:image/jpeg;base64,/9j/4AAQSkZJRgABAQAAAQABAAD/2wCEAAkGBhISEBQUEBQUFBUVFBQQFRQVFBQQFRQQFBQVFBQQFBQXHCYeFxkjGRQUHy8gIycpLCwsFR4xNTAqNSYrLCkBCQoKDgwOGg8PGCwcHBwsLCksKSksKSksLCwsLCwpLCksLCwsLCkpLCkpLCwsLCkpLCkpLCksLCwpLCkpLCwsKf/AABEIALcBEwMBIgACEQEDEQH/xAAcAAABBQEBAQAAAAAAAAAAAAAAAQMEBQYCBwj/xABDEAACAQICBwQGBwYFBQEAAAABAgADEQQhBQYSMUFRcSJhgZEHE1KhsdEjMkJicrLBFGOSouHwFnOCwvEVQ1PS4iT/xAAaAQACAwEBAAAAAAAAAAAAAAAAAQIDBAUG/8QAMREAAgIBAwIEBAMJAAAAAAAAAAECEQMSITEEYRMiQVEycZGxM4HBBRQjYqHR4fDx/9oADAMBAAIRAxEAPwDxaIRFiRgckRVixBADq0WEWIBIsIQAIQiwASLaaLV/U2piLM90Q7jbtMOYHAd5m0wOpGGp2um0eb9r3bvdK3NIsjBs8qCzsUW4A+RntNLR1NclRR0AEfGHXgJHxexPwmeJLg3O5G/hb5SRQ0LXO6lU/gYfGe0fs45Q9QOUPE7C8I8g/wAL4r/wt7vnFwerNZqqrUpsgJuSRYbI35z14URG2oDlE5saxldg0CqFXIAAAdwk1HnD4fZOUfpoDM7RchQ0cBgKUXYiodnVohEAYsBjexE2bR0xLRiGmkesZJqGVuLr2EAKjWDSYpUmY8su88BPLnrF3LNmSbmXut2lfW1NlT2V97SgorNWONIzTlbJCCKRFWI5lxUc3hed4fDNUYKgLE8BNhoXU0LZq3aO/Z4DrzkJSUeSUYtmSTB1CLhGI52MJ6muEAFgBCVeL2LfCPIjEiwE0FAkUCKIRALCEIAEIoiqtzYC5OQAzJMAEE2GqWphqkVa62TeqHLb+8w9nu49N8/VbUe1qmJF23rT3heRbme7hN5Sp23TPPL6I0Y8V7s4o4cKI4wg7SPWxIAJ5SlGuqHaZ3mcGraNJW7AjDXJFszyHGTQ9JYUqwMnYbAF89w5/KVR0Pi1AanTU8dksCfFbj4xynrnVonZxWHK963TyVsj4GNNRfn2E8E8i/hU/wA1f0LfHLQpUyal1Ci9+JPLvPdMdU1l7eSdgnie1bqMr/OT9ZtNUMRR+iexDByjDYJyI6HffIyNqbXplzRqqrB80LAGzgfVz5j3gc5XlnqmowdL3NvSdLGGGWTNFya9OK7lnh2WrTDpmv5T7LDgZyEsZU4zFChpNRhiEF0WqL9jM9sMNwGza/I8o9pzW5XrBMHSDC9tqzXqHkijcO+GpU75WxRPppWtG6av5fMuEedXjmH0VXNMNUp7JO9QwcjrYSNU7Js2XXKDTXJlpPg7cRsGOJnB1iFQgg0W8aqvGJEfE1bCYrWvTuwNhD2j7hzlzrJpgUaZJ37gOZnmVeuzsWY3JNzLccL3ZXknWwy4gizqE0mcW8sdEaBqYg5dlOLH4DmZYaB1VarZ6oKpvA3FvkJuMLhAoCqAAMgBKp5K2RZDHe7ImitC06C2QZ8ScyfGWSJH6eF5ySlCZm7L0iIKUJN9VCIkeDxYkJvMIsICEAFhCAgB0ikmwzJyAGZJ5Ceh6o6peqtVrAGp9lfY/wDr4Sn1B0SHqNWcXCdlPxnMt4D4z0L1gEz5J+iNOHHe4+KlopryDVrSN+2yg2KJOr4qVuPxfYMbq4iaTRWo7PstiTsrkwpjeeW0Ru6DPpJxi5cBOcYbsgaLwVSqAEHUnIDqf0mpwOj6NAXZ12uLMVHUAHcJY/8ASkCbAyW1tkDK3SVNbUymTcOy9wAPx3S5qUFcVbKMc8eZ1lk4rsr/AF/QmPpzDr/3VPS7fCRMRrLhiLHaccti4Pg1p1S1Noje9Q+IH6SXT1Zww+wT1djK9Wd+y+pp0fs+G9zl9EZDSlDA1QStGrTPNNhR4qSR5WmUamUYFG3G6nJWyOR3756ppKjg8MheoiBQL7gSW4KARmTPLdYtO/tVS4RaaLkqgC9ubHifdM2WDjvJq+yOt0fUQn5YRlp95OyA2Fck3J2ibm+0Sb58Abza6uVcJhKYc3esRY3pkMPuqDko775yu1a1NqYikam2aYvZd5vbed+Qvl1BkvFajYhc7Ct1baP8LWEjBZI+dRssyy6bK/ClPTXPp+Rpa+k6z07hkw4PtHae3hkPC/WYfTOAcMWNX1l8y2y9yeXa8ZbYbQeJ4UXFuFtgZDcCTIuOrMjBMTRrIvFgFBP4b5Hzkcs55OY13d/8LelwYenvTkUuyr/Mn9TQap6FZ8GjlztMWYA5jZ2iFHduv4x/F6OqJvU25jMf0lnq5pfC1ESnh3HZUKKbdlwALbjv6i8vbAToRxQcVTPK58k1lk5Krd0zAl5DxuKCqSTJms+MAxFTcLbIyy+yLzzTWnWE1SaVK5H2iM79wlahvQnLayp1h0ua9UkfVXJfnKqPpgqhNgjEn7p+U0OitSHexrHYHsjNj+gmi1FGenJmfweBeq2zTUse7h3k8JstCaoLTs1Wzvy+yvzM0Oj9EpTULTUKPj3nnLOlhLSqU2+C6MEuSLRwknUcOBujopRxBKGWo5FKObEW0UiIdHOxCOCJHYj56hCAm8wiwhFiABH8JhHqOEpqWY5AD49O+c4XCtUdUpjaZiFAHEmerauarphktkzsLu/+wclkJzUS7Fic2O6B0QMPRVRmRmTzY7zJGIaWBpSBjBMuqzqxxqKogVK8r6lezeE7xdW0rwu2e74xcg9h98SWuFz7+E9rwlTsL+FfgJ4wuG2B2eW6eyYQ/Rp+BfyiacW1nP6reiYCDENGNCOLUl5jOPVmV2ndNU8LT26hzOSqPrO3IfPhLapiFClm3AFj0AuZ5Ri8LW0hismuWvYHL1dMZ2A5Du3+MozZdFJcvg6PRdJ47cpOox3ZTab03UxVTbqHL7Kjco5Dv749qtq6cVWCnJB2nP3eQ7z8zwl5p/0f1E2Gw4LrZUYfaDbtvofd0m30Fq4uGoKi5t9ZmH2n4+A3DpMkcMpT851s3WYseBeF67LsS8PhlRQqABVAUAbgBuEfFOOURfqP7vHhTnSR5ltt7jC050+HDAhgCDvBFweoMkBY1VqQCzzzXPRNPCNTq4Zdgu+yANyuLEMvLL4Tds0y+u67bYVParr7yB85qDM+OKjOVdjo9Vllkw4tbtpP7mD0thlbEVSwv2zvzGWW7wkPYVclUDoAPhJmOftufvsf5jIO1Km9ySjsdKl98dWnyEKSybTpxpEWiItFufujgZh3yZsiKBHRBoj0qwPcZICzmrhr90KD8DvlUlQ0x0CKViK0RnkRheE424sAPnqEIs6JzwEURIsBm49G9CmPWVDY1AQg5qhFyR1OX+mbsVxwnjOitJvQqB0PCxB3MvEGbChr1SI7QdTytteREy5YSu0dDpssIxp7G0fESsx2NAGZmeTW71tRadBWZmNgT2QOZ55CaXC6LAN37TcznboOEztNcmtZYy4M/VoPVbcQvTMydh8MFsCPGX/qFOVpCxWHtLEyt22QqlOwnq2BP0SfgT8onllI3BHKen6Mf6Gl/lp+US/EZOp4RLixLwBl5iIemmthqx/dVPyGYz0aVCa9QnO1PLuuy/Ka/WFrYSuf3VT8pmQ9GS/S1j9xR/N/SZcn40Dr9Nt0eV/I9JWoDvjiqOEiAztWms5A8adjfwMcjQq5Tl6hiAWpUjBMUzkwBGb06u1jsGvJy/8ACGb9JojM/V7WlKY9ik7eahf90v6pyPQyqHLfc29R8MF/L92zzzFVLk95J98jLvi1HynWGS5mdmpcE3DrJqLGaCSXTWSsi0Fp0B3ToLOgskVtHBWQq5sQZZESBpBMjISINHArRupiJX1cZaQK+k++UErLg4sQmTfWBASNoecJLSyOpHnEIQnRMIsIQgMWKIkURAa70cYcNiHYjNKeXcWaxPkCPGelJTmI9HOi2VHqtkKllXvCk3bpc+6bhWMx5N5HRwRegHoSJjad1/vfLNReRMVYCVmhKjNU6lmaek6Ir/Q0/wACflE8uoVQWZuBJt04T0XRD3o0zzRfyiacZnzq0Xa1Y4ryvFSPpVl1mJxIutNS2Cr/AOWR5kD9Zm/RkM657kHvaXOuNa2Cq94UebrKv0Zp9HWPNkHkGP6zPL8ePyOni26HJ3a/Q3AizgGdXmo5B2sRoqRGgwOYhixDENIzejG2tJ4g+xSC+bj5S+xjWpufuMf5TM7qp2sTjH++ieW3/SX2lmtQqn92/wCUynG/Lfd/c3dUqyqPsor+iPOGzsJYYejaRsLRuw6S0VbShmhC0RJKyOFzklVta8aGOBTHaaGBZV6zpST3SRW0I9OQsWlwZY7Ej4hcomQZ5Tp3WMUndMyyki3LlczLYvTNWpvNhyGUufSBgwmNJ9tFbxzU/lEzZl+OEasxTk7o52YRYkuKhuKBFtFiAS0WJeF4DCWurehDia4T7I7TnkvId53f8SpnpXoyww/Z3biahB6Kq2HvPnK5ypF2GGuSTNVRohVCqLAAAAZAAZACPoI4UgotMZ2VGkCvaRNIJtnY4fa7+6PV6thl0E4o4fid5zJ74iLRAxehgFuo3TTaFyw9L8Cj3CRlIIsY9gcdSstIOu2ozS9mtwIB3jpLsb3Kc0diytFUxtHnd5oMLRR68V//AMZHN0HxP6RfR0LYZzzqH3KvzkHX+p9Ag51L+St85Y6irbCL3s7e+36TOt8/yR0GtPRfOX+/Y1itOwZGVo6rTWclokJEaFMwMTInJM5Y2BPjOrSJpavsUKrcqbn+UxN0iyEbkl7lDqDnTrv7Vdvco/8AaW+sFS2Hqd6EeeUptTK6UdHh6hsC9R7/AOrZAA4nsysx2nnxL2F1pg5LxNtxb5TPCVY0b+oi59RJr0f2EwNOx8BJx5SMz2IJ6R7EISAV3yp8lsUO0qYjuLbsgL9bhK4Y0gZAnnzEd0eSRtHicr8ByjRJqtydQoWzJuefLuEkqI1TElIJMobEMi4gx+s8rsXiQATIsrbPMfSeg/aKR/dkeTZfGYyaDXbSHrcWeSKE8frH4+6Z8zXD4UYZ/ExIkW8JMgcXiRLxLxDOokS8WIBZ6p6OKargtob3qOT1FlA8gPOeViaHVjWpsKGRht02O0VvYhrW2lPTh3CRmrRdgmoTtnr61hB3EwmG18V6qJTpu20wXMqpF+4XvNYtFnHbOXIfqZjkmuTswyQn8LFWptNfgN3f3yxpqLZSNSp23R3atI0J7ivVC7/7Erk0atVzUYZndzCjd849jztMqD8R6cB/fKSEpbIghMZfF1qO4+sUcG327m3+d5K0frXQqMELbFT2H7JP4TubwjOIxC7J2uW/nM4NAioS7DM+4cBLIzaKp41IsfSBVuKI73P5RNDqumzhKI+7fzJP6zz3S+DrKFuWcLcKGJNhyBM1OrWt+GanTpM3qnVVSz9kEgW7Lbo8f4jk/Unma/d441yn/c2iVI+rSvp1I+tS01nKaLKiYpjeHadmBCglFrjjQuFdLjbqDYUcTmLkdwEnY/SgTIZty5d5maxVHacvU7THieXIchKcktqNnT43qU/bcp8PUIpU0Y3CDZUbgLkknrczqlhHD7S2IPC9jLP9m2hmLD4x2hhFUfPMzN2Nb5bfLGV7S2dTOM0+odoeyciOhkqpS5ESDVq2NjGC7HFRlduySr8uNuktcPTykLDYXO5llRpySITZIprads0TbjVSrHZSxrFV7CZDWHTQSmzHcovb2juC+JlppjHcAf8AjnPMNbNNiqwp0zdFNyfaf5CEVqZTN0rKStWLsWbMsSx6k3M4gITYYxIQhGBHvCJOgIhiiKBACdQAAJ0BACITAC61PqL+20dogDaI/wBRUhR5kT2ZEnkGoqKcbT2uAdh+IKbe6/lPXKeIF5myrc6fRfCxzZzkfGVQBH6teV9U7Rt5yhm6h7Ac23nf8pOrOALyERYRl3222fsgAnvJ4e6BCrGyvrGv9kG4HM+0ZLC2j1NQIzjKlhlmfOOh7EfFIrKbzFaQ0M1RjsLlz+U1Rw1QnMbK8uJ68hJdJcrWEktimaMronH4vC2WmxZR/wBt+0Og4jwm70drKrqPWr6pu83Xwb52kKlohdraa590mrhFG4D4/GSU2it40/Q0mExq2uSLdfhIOlNLuRs0Nm53s18ugtmZWqltwHwi7v1kpZL4K109O2N0qBG83JzJzJJ5ztk42v1+UkWEAolTZdTI9N8+UkrTnD048HEQNFdpFgq5yJgqRObeHSc6Tr7VQKOvlJ+GXKOyaVIeRI5TaN1KgUZyGcdnCTSIssK2IsJT43SgAOcax+Oy3zCa1awlfo6Z7R3n2Qf9x90IpyexnnJRRG1q1lLM1Ome52H5B+syoiTtRNkYqKpGCUnJ2EIsSTIhCEIARgJ0BARQIhigTqAE6CwEIBFtOoGAHWGxLU3V0JVlIYEcCOM2VD0jCwL0ztcdkjZJ5i+Y6ZzEmT9W6Svi6KvaxqLkdxIzA8SAJCUU+S3HklB+Vnq+j6z1aavslNoXs2RF+Yk1aWzBMQAOki4vSMyNHci9h7EYkAZyuweOBZutvISh1g036tSb57gOZmfwGs7ZLsMXJAGzbtMd2XAyUYN7lM88YOmepUaxY2Xzk6nh7dZX6EpstIbdg+9gDezHeL8bbvCWaPffIssq9xnGGymM6NTsg8TnHdIYhFQ3PdGtGuBTFiCOBBvlHRFuKLILEKyBiNLKl7kAdc/KVWI1vpXttfGRYakjRFhOGqi0zTazrwufAyNX1hJ3AwK5ZEa04wRBjBMZ/wBXqncvmZBxmna68B74Uyp5Ub/9uHOMYrSYCnOebf4jq3zMcOmKjDO5j0sj4qNThcVt1fD9Zp8NunnOg9IH11mFuz8DN/o+sCB4Qqmacc042POm8n/iZnSOkPpLLw3/ANZZaZ0nsrlvOQmSxOMSkheowHG3Fm5DnDnYoyToZ1i076pd93bJRwHNrTCO5JJJuTmTzPOP6Rx7VqhduOQHJeAEYUTVCGlHPnLUxVEWLElpWESLEgAQhCADE7ES07AgAohEMIAdRDCEQCGcKxBuMiMwRlY8xOjOYDNFR16xAA2grHdtG4J62yv3yZX11Ur9Vtq2Yytfr/SZEQlbgmXRzziqTJOOx7VW2nPQcAJeej3Dq2NBb7CM6/iyW/kxmZkzRGNalWR1YrZhc/duNoHutG1tSFGfm1M9oeuEJvfyvI2I0oOCsf5R84+tUFdprWte5+rbnfdaY/WDXOkt1on1jcxkgPXj4TPpbOjLLGKux7S+mmOXa8x/ZlAdOqhzJv8AdPxtM9icc7klmJv5eUZlqxowyzt8Gkq6zofsseto3/iYDdT99v0mfix+HEreSRdVdaqp+qFX3zhNZao5GVAiyWhexHUzRU9b2G9ffGcRrOW+z75RwhoiGtli2mW5L45zqnp1xvA8MpWQj0oWpluNPkMGANwb8B4TaaH1zobJLPs2UsVOR3bhz38J5mYSDxplkc0oqvcttOaxVMRVLXKqMlUG2XM24mVbuTvJPU3nMAJNJLgrbb3YARwCAEWTIiQhCACQhCABCESAHE7EIQARjAQhABYRIRAECIQgM4hCEQCidCnCEYHT1WtYsxA3AkkDoI3aLCIBLQhCABFiwgAkWEICCEIQGENmEIxAROYsIhgBHAIQjQhYl4kIwCLEhAAhCEAC0IQg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24200" y="1143000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Engagement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A formal agreement to get  married.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6600" y="2971800"/>
            <a:ext cx="4267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Gifts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A thing given willingly to someone without payment; a present.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6600" y="4876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Marriage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The formal union of a man and a woman, typically recognized by law, by which they become husband and wife.</a:t>
            </a:r>
          </a:p>
        </p:txBody>
      </p:sp>
    </p:spTree>
    <p:extLst>
      <p:ext uri="{BB962C8B-B14F-4D97-AF65-F5344CB8AC3E}">
        <p14:creationId xmlns:p14="http://schemas.microsoft.com/office/powerpoint/2010/main" val="18909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diamondauthority.org/wp-content/uploads/2013/01/engagement-r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06564">
            <a:off x="5273888" y="4268131"/>
            <a:ext cx="3200400" cy="198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Decision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Legally the ring wouldn’t have become Robyn </a:t>
            </a:r>
            <a:r>
              <a:rPr lang="en-US" dirty="0" err="1" smtClean="0">
                <a:solidFill>
                  <a:schemeClr val="bg1"/>
                </a:solidFill>
              </a:rPr>
              <a:t>Mitnick’s</a:t>
            </a:r>
            <a:r>
              <a:rPr lang="en-US" dirty="0" smtClean="0">
                <a:solidFill>
                  <a:schemeClr val="bg1"/>
                </a:solidFill>
              </a:rPr>
              <a:t> “property” until she was married to Barry Meyer. Since she cancelled their engagement she had to give the ring back to Barry, because in reality it still belonged to him.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0" name="Picture 6" descr="http://wallpoper.com/images/00/25/67/72/meme-sad_0025677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21861">
            <a:off x="1231777" y="4256621"/>
            <a:ext cx="3200400" cy="2000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71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177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Engagement Ring Is Gift in Contemplation of Marriage; Must Be Returned if No Marriage  </vt:lpstr>
      <vt:lpstr>Summary </vt:lpstr>
      <vt:lpstr>Key Words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Engagement Ring Is Gift in Contemplation of Marriage; Must Be Returned if No Marriage</dc:title>
  <dc:creator>Emily Hill</dc:creator>
  <cp:lastModifiedBy>Emily Hill</cp:lastModifiedBy>
  <cp:revision>43</cp:revision>
  <dcterms:created xsi:type="dcterms:W3CDTF">2013-10-25T13:12:49Z</dcterms:created>
  <dcterms:modified xsi:type="dcterms:W3CDTF">2013-10-28T13:16:41Z</dcterms:modified>
</cp:coreProperties>
</file>