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205CC-8FA9-4244-A52B-C6162A5DD6D0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5DDBE-34D8-4B39-90AE-311DDCF686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205CC-8FA9-4244-A52B-C6162A5DD6D0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5DDBE-34D8-4B39-90AE-311DDCF686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205CC-8FA9-4244-A52B-C6162A5DD6D0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5DDBE-34D8-4B39-90AE-311DDCF686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205CC-8FA9-4244-A52B-C6162A5DD6D0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5DDBE-34D8-4B39-90AE-311DDCF686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205CC-8FA9-4244-A52B-C6162A5DD6D0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5DDBE-34D8-4B39-90AE-311DDCF6868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205CC-8FA9-4244-A52B-C6162A5DD6D0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5DDBE-34D8-4B39-90AE-311DDCF686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205CC-8FA9-4244-A52B-C6162A5DD6D0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5DDBE-34D8-4B39-90AE-311DDCF68685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205CC-8FA9-4244-A52B-C6162A5DD6D0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5DDBE-34D8-4B39-90AE-311DDCF686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205CC-8FA9-4244-A52B-C6162A5DD6D0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5DDBE-34D8-4B39-90AE-311DDCF686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205CC-8FA9-4244-A52B-C6162A5DD6D0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5DDBE-34D8-4B39-90AE-311DDCF68685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205CC-8FA9-4244-A52B-C6162A5DD6D0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5DDBE-34D8-4B39-90AE-311DDCF686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02205CC-8FA9-4244-A52B-C6162A5DD6D0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8F35DDBE-34D8-4B39-90AE-311DDCF6868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Search Warrants May Allow Computer Keystrokes To Be Recorded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Kevin Kyle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121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Terms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u="sng" dirty="0" smtClean="0"/>
              <a:t>Evidence</a:t>
            </a:r>
            <a:r>
              <a:rPr lang="en-US" dirty="0" smtClean="0"/>
              <a:t>: that </a:t>
            </a:r>
            <a:r>
              <a:rPr lang="en-US" dirty="0"/>
              <a:t>which tends to prove or disprove something; ground for belief; proof.</a:t>
            </a:r>
            <a:endParaRPr lang="en-US" dirty="0" smtClean="0"/>
          </a:p>
          <a:p>
            <a:r>
              <a:rPr lang="en-US" u="sng" dirty="0"/>
              <a:t>Search </a:t>
            </a:r>
            <a:r>
              <a:rPr lang="en-US" u="sng" dirty="0" smtClean="0"/>
              <a:t>Warrant</a:t>
            </a:r>
            <a:r>
              <a:rPr lang="en-US" dirty="0" smtClean="0"/>
              <a:t>: a </a:t>
            </a:r>
            <a:r>
              <a:rPr lang="en-US" dirty="0"/>
              <a:t>court order authorizing the examination of a dwelling or other private premises by police officials, as for stolen goods.</a:t>
            </a:r>
            <a:endParaRPr lang="en-US" dirty="0" smtClean="0"/>
          </a:p>
          <a:p>
            <a:r>
              <a:rPr lang="en-US" u="sng" dirty="0" smtClean="0"/>
              <a:t>Encryption</a:t>
            </a:r>
            <a:r>
              <a:rPr lang="en-US" dirty="0"/>
              <a:t>: to encipher or encode.</a:t>
            </a:r>
            <a:endParaRPr lang="en-US" u="sng" dirty="0" smtClean="0"/>
          </a:p>
          <a:p>
            <a:r>
              <a:rPr lang="en-US" u="sng" dirty="0" err="1" smtClean="0"/>
              <a:t>Password</a:t>
            </a:r>
            <a:r>
              <a:rPr lang="en-US" dirty="0" err="1"/>
              <a:t>:a</a:t>
            </a:r>
            <a:r>
              <a:rPr lang="en-US" dirty="0"/>
              <a:t> secret word or expression used by authorized persons to prove their right to access, information, etc.</a:t>
            </a:r>
            <a:endParaRPr lang="en-US" u="sng" dirty="0" smtClean="0"/>
          </a:p>
          <a:p>
            <a:r>
              <a:rPr lang="en-US" u="sng" dirty="0" smtClean="0"/>
              <a:t>Key </a:t>
            </a:r>
            <a:r>
              <a:rPr lang="en-US" u="sng" dirty="0"/>
              <a:t>Logger </a:t>
            </a:r>
            <a:r>
              <a:rPr lang="en-US" u="sng" dirty="0" smtClean="0"/>
              <a:t>System</a:t>
            </a:r>
            <a:r>
              <a:rPr lang="en-US" dirty="0" smtClean="0"/>
              <a:t>: A key logger, </a:t>
            </a:r>
            <a:r>
              <a:rPr lang="en-US" dirty="0"/>
              <a:t>sometimes called a keystroke logger, key logger, or system monitor, is a hardware device or small program that monitors each keystroke a user types on a specific computer's keyboard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2805460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Using a </a:t>
            </a:r>
            <a:r>
              <a:rPr lang="en-US" dirty="0"/>
              <a:t>search warrant, the FBI entered </a:t>
            </a:r>
            <a:r>
              <a:rPr lang="en-US" dirty="0" err="1"/>
              <a:t>Scarfo's</a:t>
            </a:r>
            <a:r>
              <a:rPr lang="en-US" dirty="0"/>
              <a:t> office to search for evidence of illegal activities. While searching </a:t>
            </a:r>
            <a:r>
              <a:rPr lang="en-US" dirty="0" err="1"/>
              <a:t>Scarfo's</a:t>
            </a:r>
            <a:r>
              <a:rPr lang="en-US" dirty="0"/>
              <a:t> </a:t>
            </a:r>
            <a:r>
              <a:rPr lang="en-US" dirty="0" smtClean="0"/>
              <a:t>computer </a:t>
            </a:r>
            <a:r>
              <a:rPr lang="en-US" dirty="0"/>
              <a:t>the agents </a:t>
            </a:r>
            <a:r>
              <a:rPr lang="en-US" dirty="0" smtClean="0"/>
              <a:t>found an </a:t>
            </a:r>
            <a:r>
              <a:rPr lang="en-US" dirty="0"/>
              <a:t>encrypted file they </a:t>
            </a:r>
            <a:r>
              <a:rPr lang="en-US" dirty="0" smtClean="0"/>
              <a:t>thought </a:t>
            </a:r>
            <a:r>
              <a:rPr lang="en-US" dirty="0"/>
              <a:t>contained evidence of illegal </a:t>
            </a:r>
            <a:r>
              <a:rPr lang="en-US" dirty="0" smtClean="0"/>
              <a:t>acts. They came back </a:t>
            </a:r>
            <a:r>
              <a:rPr lang="en-US" dirty="0"/>
              <a:t>with another search </a:t>
            </a:r>
            <a:r>
              <a:rPr lang="en-US" dirty="0" smtClean="0"/>
              <a:t>warrant</a:t>
            </a:r>
            <a:r>
              <a:rPr lang="en-US" dirty="0"/>
              <a:t> </a:t>
            </a:r>
            <a:r>
              <a:rPr lang="en-US" dirty="0" smtClean="0"/>
              <a:t>and put </a:t>
            </a:r>
            <a:r>
              <a:rPr lang="en-US" dirty="0"/>
              <a:t>a "Key Logger System" on the </a:t>
            </a:r>
            <a:r>
              <a:rPr lang="en-US" dirty="0" smtClean="0"/>
              <a:t>computer. This helped them </a:t>
            </a:r>
            <a:r>
              <a:rPr lang="en-US" dirty="0"/>
              <a:t>learn </a:t>
            </a:r>
            <a:r>
              <a:rPr lang="en-US" dirty="0" err="1"/>
              <a:t>Scarfo's</a:t>
            </a:r>
            <a:r>
              <a:rPr lang="en-US" dirty="0"/>
              <a:t> password when he typed it. The FBI then </a:t>
            </a:r>
            <a:r>
              <a:rPr lang="en-US" dirty="0" smtClean="0"/>
              <a:t>got </a:t>
            </a:r>
            <a:r>
              <a:rPr lang="en-US" dirty="0"/>
              <a:t>entry into the encrypted file which </a:t>
            </a:r>
            <a:r>
              <a:rPr lang="en-US" dirty="0" smtClean="0"/>
              <a:t>had </a:t>
            </a:r>
            <a:r>
              <a:rPr lang="en-US" dirty="0"/>
              <a:t>evidence used to obtain </a:t>
            </a:r>
            <a:r>
              <a:rPr lang="en-US" dirty="0" smtClean="0"/>
              <a:t>charges. </a:t>
            </a:r>
            <a:r>
              <a:rPr lang="en-US" dirty="0" err="1"/>
              <a:t>Scarfo</a:t>
            </a:r>
            <a:r>
              <a:rPr lang="en-US" dirty="0"/>
              <a:t> filed </a:t>
            </a:r>
            <a:r>
              <a:rPr lang="en-US" dirty="0" smtClean="0"/>
              <a:t>charges against them because the </a:t>
            </a:r>
            <a:r>
              <a:rPr lang="en-US" dirty="0"/>
              <a:t>evidence recovered from his computer </a:t>
            </a:r>
            <a:r>
              <a:rPr lang="en-US" dirty="0" smtClean="0"/>
              <a:t>was found by an </a:t>
            </a:r>
            <a:r>
              <a:rPr lang="en-US" dirty="0"/>
              <a:t>illegal wiretap.</a:t>
            </a:r>
          </a:p>
        </p:txBody>
      </p:sp>
    </p:spTree>
    <p:extLst>
      <p:ext uri="{BB962C8B-B14F-4D97-AF65-F5344CB8AC3E}">
        <p14:creationId xmlns:p14="http://schemas.microsoft.com/office/powerpoint/2010/main" val="956735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 charges were </a:t>
            </a:r>
            <a:r>
              <a:rPr lang="en-US" dirty="0"/>
              <a:t>denied. The search warrant specifically identified the evidence </a:t>
            </a:r>
            <a:r>
              <a:rPr lang="en-US" dirty="0" smtClean="0"/>
              <a:t>wanted </a:t>
            </a:r>
            <a:r>
              <a:rPr lang="en-US" dirty="0"/>
              <a:t>to be linked to the crime being investigated. The Key Logger System used by the FBI to </a:t>
            </a:r>
            <a:r>
              <a:rPr lang="en-US" dirty="0" smtClean="0"/>
              <a:t>get </a:t>
            </a:r>
            <a:r>
              <a:rPr lang="en-US" dirty="0"/>
              <a:t>the password to the file did not operate when the computer's modem was active and so did not involve a wiretap, which requires a different warrant. The FBI has </a:t>
            </a:r>
            <a:r>
              <a:rPr lang="en-US" dirty="0" smtClean="0"/>
              <a:t>a duty </a:t>
            </a:r>
            <a:r>
              <a:rPr lang="en-US" dirty="0"/>
              <a:t>to describe the </a:t>
            </a:r>
            <a:r>
              <a:rPr lang="en-US" dirty="0" smtClean="0"/>
              <a:t>equipment </a:t>
            </a:r>
            <a:r>
              <a:rPr lang="en-US" dirty="0"/>
              <a:t>used to monitor the computer, but there is no </a:t>
            </a:r>
            <a:r>
              <a:rPr lang="en-US" dirty="0" smtClean="0"/>
              <a:t>responsibility </a:t>
            </a:r>
            <a:r>
              <a:rPr lang="en-US" dirty="0"/>
              <a:t>to full disclosure of all software and specific equipment used, some of which is </a:t>
            </a:r>
            <a:r>
              <a:rPr lang="en-US" dirty="0" smtClean="0"/>
              <a:t>classified.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3925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15</TotalTime>
  <Words>325</Words>
  <Application>Microsoft Office PowerPoint</Application>
  <PresentationFormat>On-screen Show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NewsPrint</vt:lpstr>
      <vt:lpstr>Search Warrants May Allow Computer Keystrokes To Be Recorded</vt:lpstr>
      <vt:lpstr>Key Terms</vt:lpstr>
      <vt:lpstr>Summary of Case</vt:lpstr>
      <vt:lpstr>Decision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Search Warrants May Allow Computer Keystrokes To Be Recorded</dc:title>
  <dc:creator>Kevin Kyle</dc:creator>
  <cp:lastModifiedBy>Linda Christensen</cp:lastModifiedBy>
  <cp:revision>2</cp:revision>
  <dcterms:created xsi:type="dcterms:W3CDTF">2014-01-15T13:47:51Z</dcterms:created>
  <dcterms:modified xsi:type="dcterms:W3CDTF">2014-01-15T14:18:01Z</dcterms:modified>
</cp:coreProperties>
</file>