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AC800-D39A-4F9B-9339-5858095DBF63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61F3F-711F-4499-8354-D8E69059F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15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AC800-D39A-4F9B-9339-5858095DBF63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61F3F-711F-4499-8354-D8E69059F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38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AC800-D39A-4F9B-9339-5858095DBF63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61F3F-711F-4499-8354-D8E69059F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09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AC800-D39A-4F9B-9339-5858095DBF63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61F3F-711F-4499-8354-D8E69059F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197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AC800-D39A-4F9B-9339-5858095DBF63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61F3F-711F-4499-8354-D8E69059F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739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AC800-D39A-4F9B-9339-5858095DBF63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61F3F-711F-4499-8354-D8E69059F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948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AC800-D39A-4F9B-9339-5858095DBF63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61F3F-711F-4499-8354-D8E69059F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523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AC800-D39A-4F9B-9339-5858095DBF63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61F3F-711F-4499-8354-D8E69059F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35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AC800-D39A-4F9B-9339-5858095DBF63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61F3F-711F-4499-8354-D8E69059F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043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AC800-D39A-4F9B-9339-5858095DBF63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61F3F-711F-4499-8354-D8E69059F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429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AC800-D39A-4F9B-9339-5858095DBF63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61F3F-711F-4499-8354-D8E69059F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978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AC800-D39A-4F9B-9339-5858095DBF63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61F3F-711F-4499-8354-D8E69059F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162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00" y="609600"/>
            <a:ext cx="388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Insurance</a:t>
            </a:r>
            <a:endParaRPr lang="en-US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7927" y="5607838"/>
            <a:ext cx="8382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By: Lindsay </a:t>
            </a:r>
            <a:r>
              <a:rPr lang="en-US" sz="3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Najbrt</a:t>
            </a:r>
            <a:r>
              <a:rPr lang="en-US" sz="3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Rebecca Marley, &amp; Emily Hill</a:t>
            </a:r>
            <a:endParaRPr lang="en-US" sz="3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315" y="2057400"/>
            <a:ext cx="3933825" cy="280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095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4200" y="609600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Key Terms </a:t>
            </a:r>
            <a:endParaRPr lang="en-US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7473" y="1752600"/>
            <a:ext cx="7010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Homeowner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a person who owns a house that he or she lives in.</a:t>
            </a: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Overdose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an excessive and dangerous dose of a drug.</a:t>
            </a: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Guest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a person who is invited to visit the home of or take part in a function organized by another.</a:t>
            </a: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Controlled Substance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a drug or chemical whose possession and use are controlled by law.</a:t>
            </a:r>
          </a:p>
          <a:p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455" y="4800600"/>
            <a:ext cx="2362200" cy="1771650"/>
          </a:xfrm>
          <a:prstGeom prst="rect">
            <a:avLst/>
          </a:prstGeom>
        </p:spPr>
      </p:pic>
      <p:pic>
        <p:nvPicPr>
          <p:cNvPr id="8" name="Picture 3" descr="C:\Users\LindsayNajbrt21.hs-208-23.000\Downloads\drug overdos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927735"/>
            <a:ext cx="2590800" cy="164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058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33400"/>
            <a:ext cx="55071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Descriptions &amp; Facts</a:t>
            </a:r>
            <a:endParaRPr lang="en-US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447800"/>
            <a:ext cx="578196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</a:t>
            </a:r>
          </a:p>
          <a:p>
            <a:r>
              <a:rPr lang="en-US" b="1" dirty="0">
                <a:latin typeface="Tahoma" pitchFamily="34" charset="0"/>
                <a:ea typeface="Tahoma" pitchFamily="34" charset="0"/>
                <a:cs typeface="Tahoma" pitchFamily="34" charset="0"/>
              </a:rPr>
              <a:t>Description</a:t>
            </a:r>
            <a:r>
              <a:rPr lang="en-US" i="1" dirty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Homeowner’s insurance policy does not cover the liability for bodily injury that are caused by the use of controlled substances. If a guest dies in the homeowner’s home from this, the insurance company is not to be held liable. 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b="1" dirty="0">
                <a:latin typeface="Tahoma" pitchFamily="34" charset="0"/>
                <a:ea typeface="Tahoma" pitchFamily="34" charset="0"/>
                <a:cs typeface="Tahoma" pitchFamily="34" charset="0"/>
              </a:rPr>
              <a:t>Facts</a:t>
            </a:r>
            <a:r>
              <a:rPr lang="en-US" i="1" dirty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McMaster was a guest at the home of the </a:t>
            </a:r>
            <a:r>
              <a:rPr lang="en-US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Scaduto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, while visiting McMaster overdosed on </a:t>
            </a:r>
            <a:r>
              <a:rPr lang="en-US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Scaduto’s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prescription drug propoxyphene. McMaster mother sued </a:t>
            </a:r>
            <a:r>
              <a:rPr lang="en-US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Scaduto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for the death of her son saying that </a:t>
            </a:r>
            <a:r>
              <a:rPr lang="en-US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Scaduto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was negligent for leaving the drug out while he knew that McMaster was in an emotional stage. </a:t>
            </a:r>
            <a:r>
              <a:rPr lang="en-US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Scaduto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wanted his insurer to cover this payment. The insurer fought back saying that his homeowners insurance did not cover him in this instance.   </a:t>
            </a:r>
          </a:p>
        </p:txBody>
      </p:sp>
      <p:pic>
        <p:nvPicPr>
          <p:cNvPr id="4" name="Picture 4" descr="C:\Users\LindsayNajbrt21.hs-208-23.000\Downloads\drug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364" y="3124200"/>
            <a:ext cx="27622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558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8691" y="495451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Decision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646382"/>
            <a:ext cx="533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pic>
        <p:nvPicPr>
          <p:cNvPr id="5" name="Picture 2" descr="C:\Users\LindsayNajbrt21.hs-208-23.000\Downloads\Funeral-Pastor-300x1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037" y="4343399"/>
            <a:ext cx="285750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95400" y="1990022"/>
            <a:ext cx="60348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McMaster’s use of the drugs was improper. In his insurance policy it was stated that the exclusionary clause eliminates liability by the insurer. In this situation the drug was a controlled substance. So in the end the insurer could not be held liable for the death of McMaster.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586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136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Najbrt</dc:creator>
  <cp:lastModifiedBy>Lindsay Najbrt</cp:lastModifiedBy>
  <cp:revision>5</cp:revision>
  <dcterms:created xsi:type="dcterms:W3CDTF">2013-11-22T13:57:19Z</dcterms:created>
  <dcterms:modified xsi:type="dcterms:W3CDTF">2013-11-25T13:48:46Z</dcterms:modified>
</cp:coreProperties>
</file>