
<file path=[Content_Types].xml><?xml version="1.0" encoding="utf-8"?>
<Types xmlns="http://schemas.openxmlformats.org/package/2006/content-types">
  <Default Extension="png-t=20111215014554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1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05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8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6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6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6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8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5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47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58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rgbClr val="CCCCFF"/>
            </a:gs>
            <a:gs pos="15000">
              <a:srgbClr val="99CCFF"/>
            </a:gs>
            <a:gs pos="33000">
              <a:srgbClr val="9966FF"/>
            </a:gs>
            <a:gs pos="44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98D50-4B73-478C-B165-0C8830CD11AA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D2B01-D452-4FCA-83B3-28FB649D3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9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-t=20111215014554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Cyberlaw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MySpace Not Responsible for Assault by Users Who Came Into Contact with Each Other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Shanna B.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476749"/>
            <a:ext cx="434340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9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 15 year old girl named Jane Doe said she “was lured from her home and sexually assaulted by a sexual predator who communicated with her through MySpace” and says MySpace is to blame because the website does not have proper security.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14600" y="445532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Summary of Case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45966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</a:t>
            </a:r>
            <a:r>
              <a:rPr lang="en-US" dirty="0" smtClean="0"/>
              <a:t>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Website Owner: </a:t>
            </a:r>
            <a:r>
              <a:rPr lang="en-US" dirty="0" smtClean="0"/>
              <a:t>who the website is owned and operated by </a:t>
            </a:r>
          </a:p>
          <a:p>
            <a:pPr marL="0" indent="0">
              <a:buNone/>
            </a:pPr>
            <a:r>
              <a:rPr lang="en-US" u="sng" dirty="0" smtClean="0"/>
              <a:t>Communications Decency Act (CDA): </a:t>
            </a:r>
            <a:r>
              <a:rPr lang="en-US" dirty="0" smtClean="0"/>
              <a:t>an attempt by the United States Congress to regulate pornographic material on the internet</a:t>
            </a: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Liability:</a:t>
            </a:r>
            <a:r>
              <a:rPr lang="en-US" dirty="0" smtClean="0"/>
              <a:t> state of being responsible for something</a:t>
            </a:r>
          </a:p>
          <a:p>
            <a:pPr marL="0" indent="0">
              <a:buNone/>
            </a:pPr>
            <a:r>
              <a:rPr lang="en-US" u="sng" dirty="0" smtClean="0"/>
              <a:t>Assault: </a:t>
            </a:r>
            <a:r>
              <a:rPr lang="en-US" dirty="0" smtClean="0"/>
              <a:t>a physical attack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7832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MySpace was proven not liable for the case. MySpace is a website where users share information and it is the users decision what information they choose to share with others.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114800"/>
            <a:ext cx="1757663" cy="192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43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131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Cyberlaw MySpace Not Responsible for Assault by Users Who Came Into Contact with Each Other</vt:lpstr>
      <vt:lpstr>PowerPoint Presentation</vt:lpstr>
      <vt:lpstr>Key Words</vt:lpstr>
      <vt:lpstr>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Cyberlaw MySpace Not Responsible for Assault by Users Who Came Into Contact with Each Other</dc:title>
  <dc:creator>Shanna Bobst</dc:creator>
  <cp:lastModifiedBy>Linda Christensen</cp:lastModifiedBy>
  <cp:revision>6</cp:revision>
  <dcterms:created xsi:type="dcterms:W3CDTF">2014-02-04T17:47:35Z</dcterms:created>
  <dcterms:modified xsi:type="dcterms:W3CDTF">2014-02-14T18:07:31Z</dcterms:modified>
</cp:coreProperties>
</file>