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9982-1C5C-4833-B8F4-E2E3D0AC637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41246-CBC1-4825-93D0-F83CD1459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09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9982-1C5C-4833-B8F4-E2E3D0AC637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41246-CBC1-4825-93D0-F83CD1459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09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9982-1C5C-4833-B8F4-E2E3D0AC637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41246-CBC1-4825-93D0-F83CD1459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41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9982-1C5C-4833-B8F4-E2E3D0AC637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41246-CBC1-4825-93D0-F83CD1459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3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9982-1C5C-4833-B8F4-E2E3D0AC637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41246-CBC1-4825-93D0-F83CD1459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79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9982-1C5C-4833-B8F4-E2E3D0AC637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41246-CBC1-4825-93D0-F83CD1459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78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9982-1C5C-4833-B8F4-E2E3D0AC637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41246-CBC1-4825-93D0-F83CD1459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614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9982-1C5C-4833-B8F4-E2E3D0AC637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41246-CBC1-4825-93D0-F83CD1459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65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9982-1C5C-4833-B8F4-E2E3D0AC637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41246-CBC1-4825-93D0-F83CD1459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71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9982-1C5C-4833-B8F4-E2E3D0AC637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41246-CBC1-4825-93D0-F83CD1459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84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9982-1C5C-4833-B8F4-E2E3D0AC637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41246-CBC1-4825-93D0-F83CD1459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92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59982-1C5C-4833-B8F4-E2E3D0AC637F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41246-CBC1-4825-93D0-F83CD1459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36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com/url?sa=i&amp;rct=j&amp;q=&amp;esrc=s&amp;frm=1&amp;source=images&amp;cd=&amp;cad=rja&amp;uact=8&amp;docid=bAimgGgrv4ocKM&amp;tbnid=y3ag8xBKq6jRZM:&amp;ved=0CAUQjRw&amp;url=http%3A%2F%2Flegalizationofmarijuana.com%2Fmarijuana-addiction.html&amp;ei=x4daU8HDFIugsQT9hIGgDw&amp;bvm=bv.65397613,d.aWc&amp;psig=AFQjCNGLhR1LtJr52vcVGINnj5TGs_m-mg&amp;ust=139852832322080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1"/>
            <a:ext cx="7848600" cy="2152650"/>
          </a:xfrm>
        </p:spPr>
        <p:txBody>
          <a:bodyPr>
            <a:normAutofit/>
          </a:bodyPr>
          <a:lstStyle/>
          <a:p>
            <a:r>
              <a:rPr lang="en-US" b="1" dirty="0" smtClean="0"/>
              <a:t>Drug Addict Who Completes Rehab No Longer Due Disability Coverage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334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Justin </a:t>
            </a:r>
            <a:r>
              <a:rPr lang="en-US" dirty="0" err="1" smtClean="0"/>
              <a:t>Larwa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31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guy went to rehab and finished all of his steps, so they are saying that they don’t think they need to give him a disability check.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713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xQSEhQUExQWFhQVFhUYGBcXFyAeHBgaGhUYIBwYGBgYHCggHRolHxwYITEiJSkrLi4uHB8zODMtNygtLisBCgoKDg0OGxAQGywkHyQsLCwsLC8sLDIsNS8sLCwsLy4sNCwuLiw0MCwvLCwsLCw1LC4sLCwsLCwsLCwsLCwsLP/AABEIAMIBAwMBIgACEQEDEQH/xAAbAAEAAgMBAQAAAAAAAAAAAAAABQYBAwQHAv/EAEIQAAIBAwIFAwIFAQUFBgcAAAECAwAREgQhBQYTMUEiUWEycQcUI4GRQjNSobHBFUNi0fAWJHKCksIlNDWisrPx/8QAGgEBAQEBAQEBAAAAAAAAAAAAAAIBAwQGBf/EADARAAICAQMCAwgCAgMBAAAAAAABAhEDEiExQVEEE2EUcYGRobHR8CLhBVKSwfEy/9oADAMBAAIRAxEAPwDw2lKyKAxSp7lvgMeqzz1MUBXGwkIu97/Tky9reLncVNcS5BSEMDroOoFuI3IVm9gBmTc+Nt9q4S8TjjPQ279z/FHWOGbjqXHvRR6VM8ycBbST9BmDmyEEbXyHse29WGL8OHMrxvPGoSOOQvY2s5cb3IAsY3ub+3vtsvEY4xUm9nv9vyjFim3SRRaVZOYOWE00YkTVQzqWxtGwyBsTewY3G2++1x71EcL4a+okWKJbu38AeST4A96uOSLjr6eu33McJKWnqcVK9CT8MSQw/NRdRSoZQL4swJCscrgnbuAbXNqr3DOVJZvzN7R/lVcuW7ZICSv/ANp3+3vXOPicUk2nx7+vvKeCa5RXqVbeBcjyTxdeSRIIiQFaTuxJ2ABIG/je5r45s5LfQoJC6upkMfYhgfURcH4U/atXiMbnoT3/AH4GPDNR1NbFVpVp5a5QGqgedtQkKI5Ql+2yqbliwA+oVw8ycBXSlMZ4p1cEho2BtY+QCbd/f3rVmg5uCe69H9+A8clHU+CEpUxy5y9LrZMIQNrFmJ2UE+bb3+BUvxPkZkjeSCeLUiMEyCNhktu+ylht9wfiks+OMtDe4WKbWpLYqFKveq/DoRhQ2sgWR1BVJCEy8bXe5FwRcDxVK1MODFbg4ki6m4Nja6kbEexpizQy7wf0f/Zk8cof/RppUnwDgsmrmWKMd92Y9lUWux+BcVJcO5Pll1U2lLKkkIYkm9jbt28G4N/A8Vs80IXb43YjjlKqXJWqVMcc5dn0hAmjsD9LA3VvsR5+DapjiP4eaqNA6BZRirFUPqF/GJ7jYi4727VL8RiSTclvwasM3e3BT6Va+V+TxrFNtQiSBiOkRd7C3qK5A2ua5puVmOqGn08seoJUNnGwKgX3yIJAt/qPentGPU43uudn9+B5M6TrkrtKv8v4dIiln10C4v03LWAV8ScCS4AfY7Gxt4FfOo/DyOPHPiECZC654rkPcXk3HyK5e24bq3/xl+C/Zsnb6r8lCpV9h/D2NozKNfBgtsnFsFO2xfqWG5Hex3G29RXAuTJNQjStJHFAhYGVz6TY2uLkbX2uSKteKxNN3xtw/wAEvBO6r6oq9KuEnIcglhVZY5IZmKrMhyUEKTuAfg2sSPmoPX8Ekh1H5eQWfJVv3ByIswNt1q4Z8c9ov1MlinHlEXSpHj/Cm0s7wsQxQj1DsQQCDv8Aeo6uiaatENNOmKUpWmClKUBsgfFlPsQf4NX78Ro//ikHysH/AO1hXnwNdGp10kjBndmYAAMxuQB2APxXKWPVNS9GvnX4OkZ1GvVM9U5w4poodWBNpWmnKx+o2CgH6bXJ3H/hqWnnHX1wZOqF0sH6V95B/wB4JTse5a3Y9xXimq1kkrZSOztYC7G5sOwua6YeOahJOqs0gktjnkb2AsBc+LeK8L/xq0pKW9Vy+6ffbjoeleLdttdfTs129Se5w1AaNLcO/Ker677tsfTsij5/au78M2xXVtEAdUIj0QbXvi2632+rD+BVV4lzBqdQoWaZ5FU3AY3ANrX+9q4tPqXjYOjFWHZlNiPsRXqeBvD5fHza5vq79+5x81LJr/foWTW8u6zSxDVyHBjKpsXu5ckkMR5Pc9yd96uXPHFlh0qRsoSbWFGmx7hFCh/vcgIPhWry7W8SlmIMsjuR2LMTb7X7ftWNfxGWds5XZ2xC3Y3Nh2H2rJeHc5RlkabV8Kvd16fc1ZlGMoxXNfvxPSeb+B6rWywRaZR+USJDGQQEuRu1huT9IAt2G3mtfGOCTtwnT6dV6kqaqTLBgw2fUAnK9rXI3+a8/h4zqETprNKqbjEOQLHuLA9vit2g5k1UCdOKeRE39KtYb965rw+WMYpSX8Xts+zW+/qa8uNttp787+7jYvfLmkbTaCeOfSGd11IvBcb3jjs18WBA77D96qfOUwZ4yNF+U9J28vv3PpUbdu3mo/S8xaqNndNRKGe2TZm7W7Xv7dq08U4vPqSpnleQqLLkb2HxXTFglDK5ut/f9royeVSgorp7v/S4ckCR+H62LTG2pYr5sTGbAhSe1wHF/wDi+akOUeFvw2DU6zUrh+ngkZb6id1BsTuTb5ADGvN9PqXjYMjMjDsykgj7EVt13EpZiDLI8mN7ZMTa/e1+1ZLw8m2r/i2m9t/nfp2Ec0UltulXoep878yR6SSKN9JFOzQK2cngGSQBQMb47E9/6jXkZNbdTq3kIMjs5ACgsSSAOwF/ArTXTw+COGGlHPLleSVs9Z5XGn4ZpEl1D4yaoAghSWAxUhQADsAQbny3xXR+VtxTUsNxPoiy28nAJt9yL/uK8ln1sjhQ7swRcVDG+K+y37CtsPFZkZGWWQMgxQhjdVvfEfHx2rzvwLuU9X8nd9uVXyo7rxKpRrZfjcvvAdBOvD9aNYCIVhYxCXurhGxKhtx6sAB79q7Oa9Lq21umfSB7/l41Lj6B+rKSHPYixBsfivO+J8e1GoAE80kgU3AZrgH3t2v3/k1t0vM2rjTppqJVQCwUOdh7D2/atfhcl67Vu9q23SXf0+Jnnwqqdbdd9r/J6xouEhOLPPElo+jjKwIt1yVYgLe/04XsLZZfNV3lDhk+kh1qCPHXdMGMXBbAjZkIuO4PbyB8V59BxSdL4TSrkbnF2Fz7mx3PzT/as+Yk60nUAsHLnK3tkTe3xU+xz3WpcR6f68Xv16m+0R7d+vf4Evx3lfU6aBJp7ASPbHO7ZFSbkdjsDcgm1xfvUpz9Jnp+Gt7wH/2VUdZr5JmylkeRrWu7Em3sL9hXzLq3ZVVmJVAQoJuFBNyAPFenypNxlJ7q+ndHHXFJqK2Z6TwrlzUjhGpgMR6ssiMi5L6hlAb3DWGytsT4rRxbh8+p4Zoo9MuSJkJkGzdQWHqBIvY5bdxe9UZON6kAAaiYACwAlbYe3etej4nNESYpXS/fFiL/AHt3/euPs+S9WpXdrZ1uq7nTzocU6quf6PV+X9H+Sj0WllIM005lKg3xVUe59rbqPk3t2NRazR8RlMMlk1enmYxuR/aRpKf0z8gePi/uK88XicwlE3UfrA36hYlr2tfI79tq5zO2WeRyvllfe973v73rPYt3Jy/k+tdbf034N9p4VbdvTb67clk/En/6hN/5P/wWqvW3U6h5GLuxZj3Zjcn7k1qr144aIKPZJHnnLVJvuKUpVkilKUApSlAKUpQClKUApSlAKUpQClKyBQGK+sawBV04HFCItPqH6RSCPVCZWK5M5z6S4Hdr5pYgECx7WrUgUs1ivSIOV+GMzKJpSA3TFpEyYgi7gY/Tuf8A0/NaOLcr6GGKWVZWkKvCRH1UDBXSFirenf63GQ7WHpO9VoYPPqVJ8xRxDUziAYxLK4QZZCwYi4awup7j48nvUaRU0DFKUrAKUpQClKUApSlAKUpQClKUApSlAKUpQClKUApSlAd3B+FPqZMI8RZSzMxxVEX6ndj2Ue9ff+x363RBQnLEOrgxne2XUHpxvtf32rr5U4/+Td2wzDoF2bEizqwIJVh3XsR/lVhP4jsZVmfTqZVKAEPZcFmEgXHHvcAZX/aqSVAqut4HNEHLIcUMYZxuoMiZKL+5H+P7VwQQM5xVSx9lBJ/gVYJuZOt1ElVhDLJpmdUfcLDGVIUHa7Ag79io71x8G4hLpGMyKy9RJoke9rEgAlWHcrcfzWbA4Rw+Tb9N9yQPQdyL3A27ixuPFjWG0EgveNxYZG6nYeWO3b5q2t+IEpiiXC0kZlJkD2zaSOZTIVx2a8rNcGxI7e3dqvxNdizCDcsWXKU2H9pirAD1xgOfRsLgVVR7go44ZLcDpybi/wBDdvJ7dqnZuE6LT262omlLAECCLFSD7SSkXHyFNdcf4gS5SmQM6SJikfUKiPYDZguXgHYg381y8zc1LrsepEUMURWMI11zJTc3UELip233t4rnOGriTRqddCU5o5w002ljig0yiTHFpJERmRVJACtbdiACWFrX2+InlnlM6yJ5BMsZV+mqspObdJ5LXB2FkaqwTWyLUOv0sw3vsSN7EX282JH7mueDDDDHTHi75NnJydsvq/hg+YU6iMERZv6D6DkAB33G977Gw7bgVnS/h+rQIGktO7ocgjEBWgLiNLkK5N13uADcXqjjicwt+tJcDEettl/ujft8Uj4nMoULNIAv0gOwC/bfbzXouPYks3K3E9NpZni1cSSRJIWDmM9VXQ2Ft9lNt1NR/OU2mm1Jk0eWEgyKFLYt/ViLnY/V/NQDMSbkkk73q2cp65E00iJqV0uoaaImVg1+ioN1QqCb5WJXbIWG9edeHj5vmpviqvb5dytb06SqYf49vmsY16i3GOHzTwTFowYiGAcugUfnJnZrItmkxMZCnb1H2qt8nzaa+qTUtH05On9bMt1E12KmME5BdwPO1d9O5JUQKEV6TpNTwrTQFoyHeTSzJIGdwzMcLRkAWW5B9QtsPN7jml0vCBchlKmVRtJJmqsWUlVIsVQFHubkkEffdHqDz8isV6DpV4WylGcFY5nCB3kF47RB5hgu8jYllU7b28VWeaJNL1QukjxRQAXzZuoSqkmz/TY5DascaBCUpSpApSlAKUpQClKUApWQK734S6wCdmjVW+hC4zcZFclTvjcEX+DQEfStv5Z/7rd7dj39vvuP5r5ERNrC9+3z9vegPisgV9dI+x/6v/yP8V38GYLMuUcbncBZmxTKxsXJI2B8E0d0Cy8i8ox6k31ReKNrdFslUSnclVDi7bA7rVe5m/LjUSDSgiFTipZssrGxcH2PcfFq+ddrZ9VMruxLuVVD9IG4ACAbKo27VyavSPG7IwsysVP3DEG3uLg1wx4siyOcpcrjoi3JVSXxNnCJUSaN5ACiupYFcgQDuCtxf7XFXTWc06NiU6OcGUzWMMat6lhxCFbYC6tcixPpvfzSdNw2WTPBGOCNI3iyLa7b9wLjtRdA5i6wHoz6fzljft7W816U2iC8anmbRK8nSiTFlH16ZAAVh1AUBd7eowC/kA381z818b4fJp5I9LCFkM5YN0gLrmxGLXuvpIUgg/T471RzGR3B9v3HivimtgyaxSlSBUvwvhqupZ777D/nUUi3IHuRXoXAOX5tWTHpwB00vkxst7iyFgCbkZHYX28XqJypFwVlG1GiKl7bhLX+x7VyV6XzZwlII4Y1RCbJ1Jke5cyZArYk+gYAj/Tz5qa2MrRklTMVm9YpVEln5Z5aXVQTys7J0trgLgv6Uj5SEkWW6Bdr/UKldXyjp9MzCV3kU6SWRWAA/URwLrZ7FSCCAe4NUv8ANt0zFf0Fw5Fv6gCAf4J/mtF6q1XAPQI+T9LMJ3jlkjEMEDFSFYlngzvsx9N9j7EnwKDkrSNJNGurkDRy9EFkWzSYTNfZ/otGN/c2rz+lbqXYFn5m5cj0r6dRI2MyBmdlHpBIBOCEttv99rE1on5P1GZES9dCGZZYfUjhRc2I7N/wne+1QC1ZuU+cp+Ho6wpE3UYFjIHO6g2AxcDyfF/8K8+d5VHViSb7P8lQ03/IrJFfNdnE9V1pXkxVM2LFUBCgnvYEk2/euS1dVwSYpX0qE9he2/7e9YxoDFKzasUApSlAZFXLg/OiaaNEWBmC9O6vOWjurKxkSNk9DsR4JAubCqZStTaB6BpvxGaPMLG4DLYHq3e4ijRWd8RkwxJv8/FbdZ+IXaI6V48GlBCS4MC2fqH6ZKSjI3N/fbfbg4FxnhyaQJPps9Qols+AIY7mPI333axv4QVIjmXhs07yTwKLvMQRCCCjSRkZrldpCvU9ROxP2t0Tfcw54/xHcSBm06mMMXERf05Gd3L3w3azBQfBW/kiomfmNl4n+ceJskcExO291THEsEFu393/AJ1xcd4os0emjQL+hDgW6YUk9WQ9xuRiVO/kt772huZuHy6rqzQKFzm36AOSloSua5epyonFz9JYHxtl31BAca5n/MHSHBr6YAEvLlnYr4CgL9Nthvfe9qmF/EMsG60JkPVkkVurbHLMKhuh9Chjtt28VL6aThwxTCElNJ1QzQKbfoL9d2/UkLEG3ixF/eMh47wxY9tMpbq6hgHhDXVjL0hlkLKAYwRvbHb3rd+4IyTniYvMfVjJp3hRA5AiyCeoEDe2J2+TWrgnMbaTTvCYnvLm6MJCqkPE0fqTE5qDcjcbj4qXk45wsxf/AC4EhmhZ/wBIbqGiLiMhvQLCQW83+biv85cRimkiMJBWOFUJEXSW4dycYwTYeoefepe29mmznLmD800SqwZI40uwXHqTMq9WUiwORYW3/u7d6rdKyKluwYqwaXlaRtN+acrHCWCrkfU9za6r7D3+DV55Q/ChZYI5tXI6FwGEagAgXuA2QO5Hja1dHO0EEsixaZz14UcF33SyqCUAG2VluMR73qMeSLyJdudrOnltK2QPDPw21E65xqYggyDy39e1wEQAsfvb+a7uVuNPom1MN2Ejx3VmVcRKFsFYByFBtYFmse5xrk/7Qa0aYxLqXKlMcWVGBBWxU5ITjYkWqG4PGQrEqFueyiwNv6rfP8V+ov8AG5cufTlSSf8Arwjn5iiv4jjHG3eRYnbIJIzs975tjtY2+lRsLXB3I2IqtRaZnDlVJCDJrf0rcC5+LkC/zVnk4as2qgXLEytiT8W8fNth82rbz1wduGa49H0xyJmg7gows8bA91vcWNxYivF4nCsGZ4rNVyjqKzr+GvFYkEq0aSq1u6P2PxvdfuDXDV55o1CPoUIQIQ8aKmQuoKM42AuyqTIg9s7nc1R64oMxSlK0wUpSgOvhOpEU8UjC4jkRyB5CuCQL/aruOIaGJJInaPVI0k2pXaRRmxjWNDsDcJ1GI7eL157UzypwxNTqFikLBSrmylQzlVJCIX9IYnbeqiwW4pwjKHeIL1Jst5vUBngZDYYp9IxW/Yb2uK59RrtAsTQxlBjLxHB16mRjaMCDJvIN7WN/oG25v1f9i9IjdUyvJAskKEh0F3bVPG8bEf3UEbEj+8d/b5j5P0jmNkacpIZCLSQ+rHO0CZWPVFgSSMbX+KvfsjDZruLaKBdQmkSF1kOlBVGlBcFpM4wWYFgAFuQLHIXHitetj4dpZtRAylljC+hncGSTDUN0yyEgYloowfBBPvWw8l6DD+3mZ7ygFWjxFpJwuQIv2i3t37jvs/7C6QSIgnkcNpWmyV4lUkFLFWI2Q3buPA9Xe27g1cw8L0I4fJqIIwC7Jg36oIdn9SpnZWjChvc3O9rV50ay9fNc5OzRSlKkCs138A4eNRqYYSSokdVuBci57geas3E/w+lUE6dhLi5VgxRGS0MUmLAyWLjNgQpNsb1qi2ClXperCOS9aFdzEFVMsspY1tizKdmcE7owFu9tr19ajkzVB7ImSlyilnRSSL3OBkJCixu3YWO9NLB1/hnwmHU6wCcpgis3Tcj9Q22UKe4Aux/8NQfH9EkOoljjkSSNW9DowYFTuNxtcA2PyDU0NJJwp9LqGAaUnVK0Z7KULRmzKTkCGJuK0tyHr8yvQ9QUsQJIzYXtYnOwa9/T32O1cViyec5W6pbeu5drTXUrN6Xqza3knUhpDDGZI42Rc/SpJYJ2Qtc2LqLi/etM3JWtUOWiHoKA/qxm5cAqEs/rJBB9N676WQV+9YqQ41wabSSdOdMHxDWyVtjexuhI8H+Kj6kCsrWKzQFu4l+ImtmQIXVBaxMYsT83JNj9rVr4A2UW+5ya99+/vf71C8P4HqJ/7KJ2Fr3tYf8AqNhf4qZ4TopIM0lGLbG1wbdxvb7V+h/itMc6VbNMnI20SVDXSvA9Sy9QROVt3uBf/wAmVwfuL9tqjDFlYEta+6kHuD2J8b9wR4r6JeLjPaFP4nGiPMOo1Uqtp43OBupHvf6rmw7gfxXp66xuIpFBq9OA0KEyBl36h9KlD/cK5Hbzb2qvcr8K624lkW7HHG2IsTuSy/3r7KewHarPrOBzjEsYdQFN/UuDAew3KnsO9fKeKxyyZHJu3fJ3hkUdjynm+SMTNFC5eNO7G1mfza2xsLLfzY+LVX69S5l5VgmBZVOnmN7ZC0bttsWUlATfwb/BrzjiXDZYHwlQo3ex8j3BGxFcpOTdy5Ns46UpUgUpSgFZBqU5e4T+YZ8n6cUSGSV7XKoCB6V/qYkgAXHepFuTZ5SH0imWBzaJ2KIzbHcxl7qLq4BOxx71tMFeiW5AuBcgXPYX8n4q3c08jPo9NHOXQggB7PfJ2Y26XpF1xsd/mtQ5ImXTyu9hKjhViV4jcBM2YnqdsNxiDfv2rsPCdfq4dHFKoWBCscZDRlj1MSCIzICxCsg8WHeuOXHmc4ODpXv7iouNO/gUfKsZVZYeRdc4BWAbjL+1jFr47MC91b1L6TY7iorhPA59S7Rwpk6qWYFlWwBA7uQL3IFu5rs0ySPJrFWJeStbZD0QBIuakyxgY4q2TEvZBZh9Vq4eZeGDS6qbThs+k5UNa17ebX2pTXIIulKVgOnh2saGRJENnRgyki+4+DW/S8WkjTpqwC/rbWH++jVH/lVAqPpQFvl5l1byTSwxMUmRNOCY+oVVUxCK5H1EXJ973rdFxTiEhYtEl4BJI7SacfTgzNC7FfpYM5wNr5GtHB+eX0+nihWJSYXyR8iP6y+6ja9z39gPasz88u8TxvFdmjMYfqN/VCkbM69nNkBBPYk1d+oI/jPE9VrlEkiEpGX3jisqlypa5Atckr/I96ltHqeIQrqNRZUGodklWVLXZYnlywZbbKHsfckVD8N5olggSGPZU1BnPqNnNohg6jYqOmD+9WjiXNGp1OmbUiBRCkroTmSUL6d4u1h6f1bi3kb97nHKK3bFWc3DtfxOWOUbIkQXVFpYj6ShXHpnA2LFRYDvYm43qLl551RD26SFhGAUiUFRHbBU9gLAW9hXVx3np9UsoaMxmSNUGDnEETB2NvmxFh7m96pxrXLswSHHuMSauUzS45kAHFQo2+B3Pyf8rVHUpUAVkVilAep/hlxfqQmBiMojdRfcofj4P+YqY49wkswnj3kSxxPZgO42+P8AT9/HuG65oJEkQ2ZGBH+o/ftXu2g1azRpIn0uoYfuP+dXFmNG/lriSyRgdr+D4PYqfnxUBztwcA9UJGw2DZrf0773BBuPv2rHFJVikLwm8neSNbnLbv7K1h57+fFT3COLR6yIq3k4kMNwbdiPf/T713UtSrqcmtLsrweeNAcIhHZfUJrC1tvqX/M1xanmORQypGxIBs2QKdvDbX/a9OJaRNJN05TcWvDe7FR2KqN7Wv8AGx/mK4xxFnRsFsADb+8TbYC2w8fP2rlqa2LpMu/A53OnDOLRtGAFO5HpH1X/AKvevLuZJAYgoS2Er2btdSzYj3IsF3Nq9VhmtpDfbE/+yvNuPxX0x91xP+IvVZOhkCl0pSuB0FKUoCR4JxeTTOzR4kOpV0dQyOtwbMrbEXAP3Aq0xa/iLaRJlxKvI6LjFeWQWe+6JbpqXewuLG9htVGFWDQ8zvDFAkeQaJdSt8yP7ZSAy27FQT/NUmDfHxfWKyL0iZFkVgDESWPQ6QQpaxUojAi29mqUHGuKBFkXT4q0wK4afcPCFATEC4VbKLEeCPBFckPPbgRF4s5EK5uZGvIFSdQGBBFz1mJO97VpPPMwV1QYZtqWBWRrp1+n9JJv6cNt/wCo1VruDp0/HeIymOJI92dALQ26kkTo2TtazODGoJPhbVwcJ1Ws0TvLEl2ZLveMsF9dwWBFlcMu1+1dTc+SlNMGjBfTur55t68Q43XwTmciDuaQ89yLpRp+mDZGUOXa/rVlYsAbN6SbX7G581lruDQ3Mesgb9RQA43SWH0uojSOxVhuuKJ+4qD4rxB9RLJNIQZJGLMQLC5+KkeZuZZNb0+ooBjMxBuTcSSl8d/C3xHwBUFUtgUpSsApSlAK+saKKnuFwhtOxxybJxcRoxAwW1y5BAvft81M5aVZ1w4vMlpIC1egfh/zE4ifh8aIGlWcpIQCTJ0yVUq3pI9JG99yKh14DEexkc2N1VkurAL6L277nftXRwzShJYWjchomkKspXI2ltkbixAG5ry53jzQcWr6/FcHqh4PLBp9ypSXv2/6/avi1Wt+FIw6jMSziZixxsTixyC2899j/FY/2FAD6mkG6gDJbm7lQ3b6T3rt58SfYMvp8yq2papjhfDVkkdWLEKdgpAJ9Vr3bawG5rZxFkTToiZepmOW1mxYi/a/23+9V5iukcl4d6NbdL+6IKlZasV0POKtfKHGGuNPJIRFuVXKwy9ibXIO+xNviqpWVNu3egPU34hGi2SzW7Kvb+Rt/Fa+Xr9V39PZAV+PVuD5Pjcfxbfi0dmRWHlQf5Fb+GzpFOWfYMpGV+w+rfxbbue23vXSPJLO3m8nOBj/AFK4A8Dse/8A12+ahYpMXTa5zWwva9j2uTVh5wkUxxkC9ipvbsp2v++3zXNyckbahuuAFERAD7Al2Av8diN7d6ZHTsRVkpxnXMdOsaIzllPpVWJxt6mIVT2BHfYe9eccW5gDqyRr6WFsj7fA8V6pxbRfk26ulCIs0Dw3YM4zaRNk9QUEpdtzb0V4lxDSGJsSQdgQVNwQR/n4IO4INQ8mrgrTpOalKVgFKsPKvK51olxfDpBdyhI9WW7kH0IMd23tetel5T1L9MdNlMqF4gbfqepAAN9rl1727g1tMEFWRXdxfg82lfpzxmNyAwBt2N97gkdwR9wRUnw7lKabSHUrveVYo41ALOxIB/qFgL+x/Yb0pgn+N8t6WHhcMwltJLhKAyhmYmMAxKy2soNzc15+1WfV8tcRcBXhcjThEAJWyq7XULvYgl73F++5qG4vwmXSydOdCj2BxJB2PY+kkVxw4p44vXK3bf8ARUpJvZUcFKUrqSKUpQClKUApSlAZFdeg0rStipA2JJJ2AHvXJW7Sato2yQ2NiO19j8Gsd1sXBx1LVx1JmPgkyhgrJdslK33sHsx+wIBvWo8AlsxyTFVDZZbEEE2G3+daNPxiTqB2Zj4NrAkZFva3c37Vs13HZHZsfSpAGNgewtfcbH7WrjWa+h7tXhNN1L3fv1Po8GZXVWdStmLlTfBVtle/Y7/zWX4E+QAdN9923UWFstvkDao1ta5zuf7T6tu+9/8AOt2l4hJ1AwcBmsuRAsBsBfa1hYb28VVZO6OKyeH6xfPf9/Wzr/2BL2uuVwMQdxckA/bY1xcS0jRNgzAkexuBf/I1cuY+E6zSacSSBR6kvIJEJLbkBVCgkbk79qo+p1LO12tf4AH+CgCowZHkWpNNehXiFgiqgnfqaTWKyTWK9B4hSlKAvHLsoOnTf6cgfizH/S1fE/EA72icZJixYHsL72PY2He+29VBdSwUoCQpNyPBPzW7hmsMUge1wNiPcea2xR7ZxDS8OGhklSXryMhwLuWYP4xQ/Qcu+wt5sBXlUHM7LIHws63syNYjY/cHue96u3IsaSShFhzHoK2IA6RBJ9T/AEkSBT6bG+96gvxZ4I2mniLYXkRmsg7Wc2yawybcXawufveoT3plPudmg5/THBwApN2DKbEi1nVUYBH83UqNztUFz5xiHVyJJEka4riSi4s+wsXGTC43F7m+1VSs3raRlmKUpWmHZp+IOkckSmyy4Ze/oJtv+5qwxc86omNgsReED19P1G3T3ex3/s4xew7CqnVq5d48dLo9RGYGZZ8lEobEZdNlCscbOBfLEHxVJ+oOHi3FZdQoEsQLqEVXxIIUPKcbf8TOd/OIFbuG8an00caRqAY511KuPVu0YVVIFwAR4NjvViH4nNe7QsxycEmX/dtKXULZdnQYhW3tYnzXDDz3jo30wiZWaONBIslvojRLkY/8IIsQR796rbuDOq5v10UkoeGNHc5EGI3WwjJxOXY9OMm5P0iqvqeIB0ZWRTI0pkMu+ViD6B4C3JP/APKtOv52aWDU3JMsz4oGuxiiaMCXFyLevFVsPdj96OamT9QYpSlSBSlKAUpSgFKUoBSlKAUpSgFZBrFKAufB+ZtVqOjpOnHqI0R16Ulhmq3YszuwCuighXFrAeaieZeGwwsvSc+oeqJmVmjIt/XGSjqb7EG/e4FaeV+KDS6gTEFrJMthbu8LoDvsQCwNvirHwXnWOPTuk8JkkeeORiqoEkVWiODC1hshGy/1Htc1OPDji7jt7uP31Kcm+SoRcOkdM1W65Fb3FrqhYjv/AHReuW1egcV51hlmyWGQrm7BTjc5aVogLC+4JBubmwqV0XPEEizyy4xyASBPSt3UmUxwlQhunqjvuN13uK66U+pB5VjXTotA8pYIAcELt6gAFFrkliB5A+5Aqw808yRan8pijkQIFZZMQG+jZVTZRZbbWHwN7y3Fuew4mEJljzgwBYJcnrBgnoAAjSPNF82b7VlLuaef0Aq78D/DmbUac6gyRomBZBkDkbbBmvig973I8gVx8M5YEeqWPUmJlMM0nomyX0RsRm0VyouN7b2rz4/EYsk3CMk2tqLeOSVtEJwzjEunN4nKn4J2+xBuPm1buN8wTavHrMWwFh6mN9ybksxJO5H7/Jq2cQ/D7GdWQjoN0nCFjfF5448epj2u9wSL4+L1q1nJsSvO2REawkxp6iWcaOKViXAxADP2J33t2r0aGRZQjWKveu/DxgWKzRqoLuy+omKINOMiQvr/ALFgABc+wqCm5aZda2kMi3XItJY2CrEZCcbZH0g7d77UcWgQNd/BeGPqZkhjtk5tc9gPLE+wFzVof8O5B/v48snGNmvgkoRpO3YXBt3O9u1bdH+G8kgyXURBGeFEYhgWMixsPSdwQsim339qPHKqXIs2czcu6Thkis7PqA28UWwW6gZGZxuVyOyrY2O596lxnjUupYZkBFsEjQYxoAOyRjYVp4nplidkSQSqLWdQwBuoJFmAIsbjf2NcVefDhcEtb1S7/wBdC5SvhUjNYpSuxApSlAKUpQClKUApSlAKUpQClKUApSlAKUpQHqE54XE8ayLAHWNSf05CgBXTkiXE+qUjrYldhffeuWDW8FKxsY2DXiDoyk2BdA5uPZIy3f8A3p8151lS9Xr9AelT8b4bDNGYIoT/AN5UtIFkBjjVYSHS/uwk2tWjhOq4UItIHWLqAN1zIrk5FX74ixXIgr+3bc155el6awejfn+FpGrdOB3CzHDpyDJr/plrnZe3pBO3kV9abU8ICoCkRP5iYnNZLiPOXp/SD6cTF9iO3evN70ypr9AXrmTiulXT46J0V3eRZBEjpnGS/wBYY2xsVAX1ftuKpel1bxMHjdkcdmU2I/cVpJrFS3vYLXyvHPq2lVtVIkaI08l5d2KWIIDuAWuFOR2FrnxSTgvElGN5LTdMFRMDlkqhA657ekqAG8W8CoPhnE3g6uFv1YXia4v6Xte2+x2G9d+m5t1KTPMGQu4jByRSP0lCoQCNmUAWP3rU11BOcB4dro5eo7pkunk1CiabK6oCwuBICp9bEE7DJie5rk4jwLiR1Mk7qVn9UrOkigp32urelrA2XuQKjZua9SyquSgLFJCAqKPRKAHvYdzbv73PmvvTc46pJZpQyFpypkDRqVJUEA4kWBAZht/eNbaBMaXhetRoplf8w5SOUL1MkAZmP6pEoKgFc8u11Jv6a18ai4oetqnLRqSrP0pQFOIjCsqq5JABjOQv3BvULo+aNRFYKy2wWMgoCGRc/QwIsVIdgfcGsa7mfUShg7CzKyWCgAKxjuqgCwH6aAW7WpaoEa2qbDp5HDLPHxla2X3t/rWilKgClKUApSlAKUpQClKUApSlAKUpQClKUApSlAKUpQClKUApSlAKUpQClKUApSlAKUpQClKUApSlAKUpQClKUApSlAKUpQClKUB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3716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SEhQUExQWFhQVFhUYGBcXFyAeHBgaGhUYIBwYGBgYHCggHRolHxwYITEiJSkrLi4uHB8zODMtNygtLisBCgoKDg0OGxAQGywkHyQsLCwsLC8sLDIsNS8sLCwsLy4sNCwuLiw0MCwvLCwsLCw1LC4sLCwsLCwsLCwsLCwsLP/AABEIAMIBAwMBIgACEQEDEQH/xAAbAAEAAgMBAQAAAAAAAAAAAAAABQYBAwQHAv/EAEIQAAIBAwIFAwIFAQUFBgcAAAECAwAREgQhBQYTMUEiUWEycQcUI4GRQjNSobHBFUNi0fAWJHKCksIlNDWisrPx/8QAGgEBAQEBAQEBAAAAAAAAAAAAAAIBAwQGBf/EADARAAICAQMCAwgCAgMBAAAAAAABAhEDEiExQVEEE2EUcYGRobHR8CLhBVKSwfEy/9oADAMBAAIRAxEAPwDw2lKyKAxSp7lvgMeqzz1MUBXGwkIu97/Tky9reLncVNcS5BSEMDroOoFuI3IVm9gBmTc+Nt9q4S8TjjPQ279z/FHWOGbjqXHvRR6VM8ycBbST9BmDmyEEbXyHse29WGL8OHMrxvPGoSOOQvY2s5cb3IAsY3ub+3vtsvEY4xUm9nv9vyjFim3SRRaVZOYOWE00YkTVQzqWxtGwyBsTewY3G2++1x71EcL4a+okWKJbu38AeST4A96uOSLjr6eu33McJKWnqcVK9CT8MSQw/NRdRSoZQL4swJCscrgnbuAbXNqr3DOVJZvzN7R/lVcuW7ZICSv/ANp3+3vXOPicUk2nx7+vvKeCa5RXqVbeBcjyTxdeSRIIiQFaTuxJ2ABIG/je5r45s5LfQoJC6upkMfYhgfURcH4U/atXiMbnoT3/AH4GPDNR1NbFVpVp5a5QGqgedtQkKI5Ql+2yqbliwA+oVw8ycBXSlMZ4p1cEho2BtY+QCbd/f3rVmg5uCe69H9+A8clHU+CEpUxy5y9LrZMIQNrFmJ2UE+bb3+BUvxPkZkjeSCeLUiMEyCNhktu+ylht9wfiks+OMtDe4WKbWpLYqFKveq/DoRhQ2sgWR1BVJCEy8bXe5FwRcDxVK1MODFbg4ki6m4Nja6kbEexpizQy7wf0f/Zk8cof/RppUnwDgsmrmWKMd92Y9lUWux+BcVJcO5Pll1U2lLKkkIYkm9jbt28G4N/A8Vs80IXb43YjjlKqXJWqVMcc5dn0hAmjsD9LA3VvsR5+DapjiP4eaqNA6BZRirFUPqF/GJ7jYi4727VL8RiSTclvwasM3e3BT6Va+V+TxrFNtQiSBiOkRd7C3qK5A2ua5puVmOqGn08seoJUNnGwKgX3yIJAt/qPentGPU43uudn9+B5M6TrkrtKv8v4dIiln10C4v03LWAV8ScCS4AfY7Gxt4FfOo/DyOPHPiECZC654rkPcXk3HyK5e24bq3/xl+C/Zsnb6r8lCpV9h/D2NozKNfBgtsnFsFO2xfqWG5Hex3G29RXAuTJNQjStJHFAhYGVz6TY2uLkbX2uSKteKxNN3xtw/wAEvBO6r6oq9KuEnIcglhVZY5IZmKrMhyUEKTuAfg2sSPmoPX8Ekh1H5eQWfJVv3ByIswNt1q4Z8c9ov1MlinHlEXSpHj/Cm0s7wsQxQj1DsQQCDv8Aeo6uiaatENNOmKUpWmClKUBsgfFlPsQf4NX78Ro//ikHysH/AO1hXnwNdGp10kjBndmYAAMxuQB2APxXKWPVNS9GvnX4OkZ1GvVM9U5w4poodWBNpWmnKx+o2CgH6bXJ3H/hqWnnHX1wZOqF0sH6V95B/wB4JTse5a3Y9xXimq1kkrZSOztYC7G5sOwua6YeOahJOqs0gktjnkb2AsBc+LeK8L/xq0pKW9Vy+6ffbjoeleLdttdfTs129Se5w1AaNLcO/Ker677tsfTsij5/au78M2xXVtEAdUIj0QbXvi2632+rD+BVV4lzBqdQoWaZ5FU3AY3ANrX+9q4tPqXjYOjFWHZlNiPsRXqeBvD5fHza5vq79+5x81LJr/foWTW8u6zSxDVyHBjKpsXu5ckkMR5Pc9yd96uXPHFlh0qRsoSbWFGmx7hFCh/vcgIPhWry7W8SlmIMsjuR2LMTb7X7ftWNfxGWds5XZ2xC3Y3Nh2H2rJeHc5RlkabV8Kvd16fc1ZlGMoxXNfvxPSeb+B6rWywRaZR+USJDGQQEuRu1huT9IAt2G3mtfGOCTtwnT6dV6kqaqTLBgw2fUAnK9rXI3+a8/h4zqETprNKqbjEOQLHuLA9vit2g5k1UCdOKeRE39KtYb965rw+WMYpSX8Xts+zW+/qa8uNttp787+7jYvfLmkbTaCeOfSGd11IvBcb3jjs18WBA77D96qfOUwZ4yNF+U9J28vv3PpUbdu3mo/S8xaqNndNRKGe2TZm7W7Xv7dq08U4vPqSpnleQqLLkb2HxXTFglDK5ut/f9royeVSgorp7v/S4ckCR+H62LTG2pYr5sTGbAhSe1wHF/wDi+akOUeFvw2DU6zUrh+ngkZb6id1BsTuTb5ADGvN9PqXjYMjMjDsykgj7EVt13EpZiDLI8mN7ZMTa/e1+1ZLw8m2r/i2m9t/nfp2Ec0UltulXoep878yR6SSKN9JFOzQK2cngGSQBQMb47E9/6jXkZNbdTq3kIMjs5ACgsSSAOwF/ArTXTw+COGGlHPLleSVs9Z5XGn4ZpEl1D4yaoAghSWAxUhQADsAQbny3xXR+VtxTUsNxPoiy28nAJt9yL/uK8ln1sjhQ7swRcVDG+K+y37CtsPFZkZGWWQMgxQhjdVvfEfHx2rzvwLuU9X8nd9uVXyo7rxKpRrZfjcvvAdBOvD9aNYCIVhYxCXurhGxKhtx6sAB79q7Oa9Lq21umfSB7/l41Lj6B+rKSHPYixBsfivO+J8e1GoAE80kgU3AZrgH3t2v3/k1t0vM2rjTppqJVQCwUOdh7D2/atfhcl67Vu9q23SXf0+Jnnwqqdbdd9r/J6xouEhOLPPElo+jjKwIt1yVYgLe/04XsLZZfNV3lDhk+kh1qCPHXdMGMXBbAjZkIuO4PbyB8V59BxSdL4TSrkbnF2Fz7mx3PzT/as+Yk60nUAsHLnK3tkTe3xU+xz3WpcR6f68Xv16m+0R7d+vf4Evx3lfU6aBJp7ASPbHO7ZFSbkdjsDcgm1xfvUpz9Jnp+Gt7wH/2VUdZr5JmylkeRrWu7Em3sL9hXzLq3ZVVmJVAQoJuFBNyAPFenypNxlJ7q+ndHHXFJqK2Z6TwrlzUjhGpgMR6ssiMi5L6hlAb3DWGytsT4rRxbh8+p4Zoo9MuSJkJkGzdQWHqBIvY5bdxe9UZON6kAAaiYACwAlbYe3etej4nNESYpXS/fFiL/AHt3/euPs+S9WpXdrZ1uq7nTzocU6quf6PV+X9H+Sj0WllIM005lKg3xVUe59rbqPk3t2NRazR8RlMMlk1enmYxuR/aRpKf0z8gePi/uK88XicwlE3UfrA36hYlr2tfI79tq5zO2WeRyvllfe973v73rPYt3Jy/k+tdbf034N9p4VbdvTb67clk/En/6hN/5P/wWqvW3U6h5GLuxZj3Zjcn7k1qr144aIKPZJHnnLVJvuKUpVkilKUApSlAKUpQClKUApSlAKUpQClKyBQGK+sawBV04HFCItPqH6RSCPVCZWK5M5z6S4Hdr5pYgECx7WrUgUs1ivSIOV+GMzKJpSA3TFpEyYgi7gY/Tuf8A0/NaOLcr6GGKWVZWkKvCRH1UDBXSFirenf63GQ7WHpO9VoYPPqVJ8xRxDUziAYxLK4QZZCwYi4awup7j48nvUaRU0DFKUrAKUpQClKUApSlAKUpQClKUApSlAKUpQClKUApSlAd3B+FPqZMI8RZSzMxxVEX6ndj2Ue9ff+x363RBQnLEOrgxne2XUHpxvtf32rr5U4/+Td2wzDoF2bEizqwIJVh3XsR/lVhP4jsZVmfTqZVKAEPZcFmEgXHHvcAZX/aqSVAqut4HNEHLIcUMYZxuoMiZKL+5H+P7VwQQM5xVSx9lBJ/gVYJuZOt1ElVhDLJpmdUfcLDGVIUHa7Ag79io71x8G4hLpGMyKy9RJoke9rEgAlWHcrcfzWbA4Rw+Tb9N9yQPQdyL3A27ixuPFjWG0EgveNxYZG6nYeWO3b5q2t+IEpiiXC0kZlJkD2zaSOZTIVx2a8rNcGxI7e3dqvxNdizCDcsWXKU2H9pirAD1xgOfRsLgVVR7go44ZLcDpybi/wBDdvJ7dqnZuE6LT262omlLAECCLFSD7SSkXHyFNdcf4gS5SmQM6SJikfUKiPYDZguXgHYg381y8zc1LrsepEUMURWMI11zJTc3UELip233t4rnOGriTRqddCU5o5w002ljig0yiTHFpJERmRVJACtbdiACWFrX2+InlnlM6yJ5BMsZV+mqspObdJ5LXB2FkaqwTWyLUOv0sw3vsSN7EX282JH7mueDDDDHTHi75NnJydsvq/hg+YU6iMERZv6D6DkAB33G977Gw7bgVnS/h+rQIGktO7ocgjEBWgLiNLkK5N13uADcXqjjicwt+tJcDEettl/ujft8Uj4nMoULNIAv0gOwC/bfbzXouPYks3K3E9NpZni1cSSRJIWDmM9VXQ2Ft9lNt1NR/OU2mm1Jk0eWEgyKFLYt/ViLnY/V/NQDMSbkkk73q2cp65E00iJqV0uoaaImVg1+ioN1QqCb5WJXbIWG9edeHj5vmpviqvb5dytb06SqYf49vmsY16i3GOHzTwTFowYiGAcugUfnJnZrItmkxMZCnb1H2qt8nzaa+qTUtH05On9bMt1E12KmME5BdwPO1d9O5JUQKEV6TpNTwrTQFoyHeTSzJIGdwzMcLRkAWW5B9QtsPN7jml0vCBchlKmVRtJJmqsWUlVIsVQFHubkkEffdHqDz8isV6DpV4WylGcFY5nCB3kF47RB5hgu8jYllU7b28VWeaJNL1QukjxRQAXzZuoSqkmz/TY5DascaBCUpSpApSlAKUpQClKUApWQK734S6wCdmjVW+hC4zcZFclTvjcEX+DQEfStv5Z/7rd7dj39vvuP5r5ERNrC9+3z9vegPisgV9dI+x/6v/yP8V38GYLMuUcbncBZmxTKxsXJI2B8E0d0Cy8i8ox6k31ReKNrdFslUSnclVDi7bA7rVe5m/LjUSDSgiFTipZssrGxcH2PcfFq+ddrZ9VMruxLuVVD9IG4ACAbKo27VyavSPG7IwsysVP3DEG3uLg1wx4siyOcpcrjoi3JVSXxNnCJUSaN5ACiupYFcgQDuCtxf7XFXTWc06NiU6OcGUzWMMat6lhxCFbYC6tcixPpvfzSdNw2WTPBGOCNI3iyLa7b9wLjtRdA5i6wHoz6fzljft7W816U2iC8anmbRK8nSiTFlH16ZAAVh1AUBd7eowC/kA381z818b4fJp5I9LCFkM5YN0gLrmxGLXuvpIUgg/T471RzGR3B9v3HivimtgyaxSlSBUvwvhqupZ777D/nUUi3IHuRXoXAOX5tWTHpwB00vkxst7iyFgCbkZHYX28XqJypFwVlG1GiKl7bhLX+x7VyV6XzZwlII4Y1RCbJ1Jke5cyZArYk+gYAj/Tz5qa2MrRklTMVm9YpVEln5Z5aXVQTys7J0trgLgv6Uj5SEkWW6Bdr/UKldXyjp9MzCV3kU6SWRWAA/URwLrZ7FSCCAe4NUv8ANt0zFf0Fw5Fv6gCAf4J/mtF6q1XAPQI+T9LMJ3jlkjEMEDFSFYlngzvsx9N9j7EnwKDkrSNJNGurkDRy9EFkWzSYTNfZ/otGN/c2rz+lbqXYFn5m5cj0r6dRI2MyBmdlHpBIBOCEttv99rE1on5P1GZES9dCGZZYfUjhRc2I7N/wne+1QC1ZuU+cp+Ho6wpE3UYFjIHO6g2AxcDyfF/8K8+d5VHViSb7P8lQ03/IrJFfNdnE9V1pXkxVM2LFUBCgnvYEk2/euS1dVwSYpX0qE9he2/7e9YxoDFKzasUApSlAZFXLg/OiaaNEWBmC9O6vOWjurKxkSNk9DsR4JAubCqZStTaB6BpvxGaPMLG4DLYHq3e4ijRWd8RkwxJv8/FbdZ+IXaI6V48GlBCS4MC2fqH6ZKSjI3N/fbfbg4FxnhyaQJPps9Qols+AIY7mPI333axv4QVIjmXhs07yTwKLvMQRCCCjSRkZrldpCvU9ROxP2t0Tfcw54/xHcSBm06mMMXERf05Gd3L3w3azBQfBW/kiomfmNl4n+ceJskcExO291THEsEFu393/AJ1xcd4os0emjQL+hDgW6YUk9WQ9xuRiVO/kt772huZuHy6rqzQKFzm36AOSloSua5epyonFz9JYHxtl31BAca5n/MHSHBr6YAEvLlnYr4CgL9Nthvfe9qmF/EMsG60JkPVkkVurbHLMKhuh9Chjtt28VL6aThwxTCElNJ1QzQKbfoL9d2/UkLEG3ixF/eMh47wxY9tMpbq6hgHhDXVjL0hlkLKAYwRvbHb3rd+4IyTniYvMfVjJp3hRA5AiyCeoEDe2J2+TWrgnMbaTTvCYnvLm6MJCqkPE0fqTE5qDcjcbj4qXk45wsxf/AC4EhmhZ/wBIbqGiLiMhvQLCQW83+biv85cRimkiMJBWOFUJEXSW4dycYwTYeoefepe29mmznLmD800SqwZI40uwXHqTMq9WUiwORYW3/u7d6rdKyKluwYqwaXlaRtN+acrHCWCrkfU9za6r7D3+DV55Q/ChZYI5tXI6FwGEagAgXuA2QO5Hja1dHO0EEsixaZz14UcF33SyqCUAG2VluMR73qMeSLyJdudrOnltK2QPDPw21E65xqYggyDy39e1wEQAsfvb+a7uVuNPom1MN2Ejx3VmVcRKFsFYByFBtYFmse5xrk/7Qa0aYxLqXKlMcWVGBBWxU5ITjYkWqG4PGQrEqFueyiwNv6rfP8V+ov8AG5cufTlSSf8Arwjn5iiv4jjHG3eRYnbIJIzs975tjtY2+lRsLXB3I2IqtRaZnDlVJCDJrf0rcC5+LkC/zVnk4as2qgXLEytiT8W8fNth82rbz1wduGa49H0xyJmg7gows8bA91vcWNxYivF4nCsGZ4rNVyjqKzr+GvFYkEq0aSq1u6P2PxvdfuDXDV55o1CPoUIQIQ8aKmQuoKM42AuyqTIg9s7nc1R64oMxSlK0wUpSgOvhOpEU8UjC4jkRyB5CuCQL/aruOIaGJJInaPVI0k2pXaRRmxjWNDsDcJ1GI7eL157UzypwxNTqFikLBSrmylQzlVJCIX9IYnbeqiwW4pwjKHeIL1Jst5vUBngZDYYp9IxW/Yb2uK59RrtAsTQxlBjLxHB16mRjaMCDJvIN7WN/oG25v1f9i9IjdUyvJAskKEh0F3bVPG8bEf3UEbEj+8d/b5j5P0jmNkacpIZCLSQ+rHO0CZWPVFgSSMbX+KvfsjDZruLaKBdQmkSF1kOlBVGlBcFpM4wWYFgAFuQLHIXHitetj4dpZtRAylljC+hncGSTDUN0yyEgYloowfBBPvWw8l6DD+3mZ7ygFWjxFpJwuQIv2i3t37jvs/7C6QSIgnkcNpWmyV4lUkFLFWI2Q3buPA9Xe27g1cw8L0I4fJqIIwC7Jg36oIdn9SpnZWjChvc3O9rV50ay9fNc5OzRSlKkCs138A4eNRqYYSSokdVuBci57geas3E/w+lUE6dhLi5VgxRGS0MUmLAyWLjNgQpNsb1qi2ClXperCOS9aFdzEFVMsspY1tizKdmcE7owFu9tr19ajkzVB7ImSlyilnRSSL3OBkJCixu3YWO9NLB1/hnwmHU6wCcpgis3Tcj9Q22UKe4Aux/8NQfH9EkOoljjkSSNW9DowYFTuNxtcA2PyDU0NJJwp9LqGAaUnVK0Z7KULRmzKTkCGJuK0tyHr8yvQ9QUsQJIzYXtYnOwa9/T32O1cViyec5W6pbeu5drTXUrN6Xqza3knUhpDDGZI42Rc/SpJYJ2Qtc2LqLi/etM3JWtUOWiHoKA/qxm5cAqEs/rJBB9N676WQV+9YqQ41wabSSdOdMHxDWyVtjexuhI8H+Kj6kCsrWKzQFu4l+ImtmQIXVBaxMYsT83JNj9rVr4A2UW+5ya99+/vf71C8P4HqJ/7KJ2Fr3tYf8AqNhf4qZ4TopIM0lGLbG1wbdxvb7V+h/itMc6VbNMnI20SVDXSvA9Sy9QROVt3uBf/wAmVwfuL9tqjDFlYEta+6kHuD2J8b9wR4r6JeLjPaFP4nGiPMOo1Uqtp43OBupHvf6rmw7gfxXp66xuIpFBq9OA0KEyBl36h9KlD/cK5Hbzb2qvcr8K624lkW7HHG2IsTuSy/3r7KewHarPrOBzjEsYdQFN/UuDAew3KnsO9fKeKxyyZHJu3fJ3hkUdjynm+SMTNFC5eNO7G1mfza2xsLLfzY+LVX69S5l5VgmBZVOnmN7ZC0bttsWUlATfwb/BrzjiXDZYHwlQo3ex8j3BGxFcpOTdy5Ns46UpUgUpSgFZBqU5e4T+YZ8n6cUSGSV7XKoCB6V/qYkgAXHepFuTZ5SH0imWBzaJ2KIzbHcxl7qLq4BOxx71tMFeiW5AuBcgXPYX8n4q3c08jPo9NHOXQggB7PfJ2Y26XpF1xsd/mtQ5ImXTyu9hKjhViV4jcBM2YnqdsNxiDfv2rsPCdfq4dHFKoWBCscZDRlj1MSCIzICxCsg8WHeuOXHmc4ODpXv7iouNO/gUfKsZVZYeRdc4BWAbjL+1jFr47MC91b1L6TY7iorhPA59S7Rwpk6qWYFlWwBA7uQL3IFu5rs0ySPJrFWJeStbZD0QBIuakyxgY4q2TEvZBZh9Vq4eZeGDS6qbThs+k5UNa17ebX2pTXIIulKVgOnh2saGRJENnRgyki+4+DW/S8WkjTpqwC/rbWH++jVH/lVAqPpQFvl5l1byTSwxMUmRNOCY+oVVUxCK5H1EXJ973rdFxTiEhYtEl4BJI7SacfTgzNC7FfpYM5wNr5GtHB+eX0+nihWJSYXyR8iP6y+6ja9z39gPasz88u8TxvFdmjMYfqN/VCkbM69nNkBBPYk1d+oI/jPE9VrlEkiEpGX3jisqlypa5Atckr/I96ltHqeIQrqNRZUGodklWVLXZYnlywZbbKHsfckVD8N5olggSGPZU1BnPqNnNohg6jYqOmD+9WjiXNGp1OmbUiBRCkroTmSUL6d4u1h6f1bi3kb97nHKK3bFWc3DtfxOWOUbIkQXVFpYj6ShXHpnA2LFRYDvYm43qLl551RD26SFhGAUiUFRHbBU9gLAW9hXVx3np9UsoaMxmSNUGDnEETB2NvmxFh7m96pxrXLswSHHuMSauUzS45kAHFQo2+B3Pyf8rVHUpUAVkVilAep/hlxfqQmBiMojdRfcofj4P+YqY49wkswnj3kSxxPZgO42+P8AT9/HuG65oJEkQ2ZGBH+o/ftXu2g1azRpIn0uoYfuP+dXFmNG/lriSyRgdr+D4PYqfnxUBztwcA9UJGw2DZrf0773BBuPv2rHFJVikLwm8neSNbnLbv7K1h57+fFT3COLR6yIq3k4kMNwbdiPf/T713UtSrqcmtLsrweeNAcIhHZfUJrC1tvqX/M1xanmORQypGxIBs2QKdvDbX/a9OJaRNJN05TcWvDe7FR2KqN7Wv8AGx/mK4xxFnRsFsADb+8TbYC2w8fP2rlqa2LpMu/A53OnDOLRtGAFO5HpH1X/AKvevLuZJAYgoS2Er2btdSzYj3IsF3Nq9VhmtpDfbE/+yvNuPxX0x91xP+IvVZOhkCl0pSuB0FKUoCR4JxeTTOzR4kOpV0dQyOtwbMrbEXAP3Aq0xa/iLaRJlxKvI6LjFeWQWe+6JbpqXewuLG9htVGFWDQ8zvDFAkeQaJdSt8yP7ZSAy27FQT/NUmDfHxfWKyL0iZFkVgDESWPQ6QQpaxUojAi29mqUHGuKBFkXT4q0wK4afcPCFATEC4VbKLEeCPBFckPPbgRF4s5EK5uZGvIFSdQGBBFz1mJO97VpPPMwV1QYZtqWBWRrp1+n9JJv6cNt/wCo1VruDp0/HeIymOJI92dALQ26kkTo2TtazODGoJPhbVwcJ1Ws0TvLEl2ZLveMsF9dwWBFlcMu1+1dTc+SlNMGjBfTur55t68Q43XwTmciDuaQ89yLpRp+mDZGUOXa/rVlYsAbN6SbX7G581lruDQ3Mesgb9RQA43SWH0uojSOxVhuuKJ+4qD4rxB9RLJNIQZJGLMQLC5+KkeZuZZNb0+ooBjMxBuTcSSl8d/C3xHwBUFUtgUpSsApSlAK+saKKnuFwhtOxxybJxcRoxAwW1y5BAvft81M5aVZ1w4vMlpIC1egfh/zE4ifh8aIGlWcpIQCTJ0yVUq3pI9JG99yKh14DEexkc2N1VkurAL6L277nftXRwzShJYWjchomkKspXI2ltkbixAG5ry53jzQcWr6/FcHqh4PLBp9ypSXv2/6/avi1Wt+FIw6jMSziZixxsTixyC2899j/FY/2FAD6mkG6gDJbm7lQ3b6T3rt58SfYMvp8yq2papjhfDVkkdWLEKdgpAJ9Vr3bawG5rZxFkTToiZepmOW1mxYi/a/23+9V5iukcl4d6NbdL+6IKlZasV0POKtfKHGGuNPJIRFuVXKwy9ibXIO+xNviqpWVNu3egPU34hGi2SzW7Kvb+Rt/Fa+Xr9V39PZAV+PVuD5Pjcfxbfi0dmRWHlQf5Fb+GzpFOWfYMpGV+w+rfxbbue23vXSPJLO3m8nOBj/AFK4A8Dse/8A12+ahYpMXTa5zWwva9j2uTVh5wkUxxkC9ipvbsp2v++3zXNyckbahuuAFERAD7Al2Av8diN7d6ZHTsRVkpxnXMdOsaIzllPpVWJxt6mIVT2BHfYe9eccW5gDqyRr6WFsj7fA8V6pxbRfk26ulCIs0Dw3YM4zaRNk9QUEpdtzb0V4lxDSGJsSQdgQVNwQR/n4IO4INQ8mrgrTpOalKVgFKsPKvK51olxfDpBdyhI9WW7kH0IMd23tetel5T1L9MdNlMqF4gbfqepAAN9rl1727g1tMEFWRXdxfg82lfpzxmNyAwBt2N97gkdwR9wRUnw7lKabSHUrveVYo41ALOxIB/qFgL+x/Yb0pgn+N8t6WHhcMwltJLhKAyhmYmMAxKy2soNzc15+1WfV8tcRcBXhcjThEAJWyq7XULvYgl73F++5qG4vwmXSydOdCj2BxJB2PY+kkVxw4p44vXK3bf8ARUpJvZUcFKUrqSKUpQClKUApSlAZFdeg0rStipA2JJJ2AHvXJW7Sato2yQ2NiO19j8Gsd1sXBx1LVx1JmPgkyhgrJdslK33sHsx+wIBvWo8AlsxyTFVDZZbEEE2G3+daNPxiTqB2Zj4NrAkZFva3c37Vs13HZHZsfSpAGNgewtfcbH7WrjWa+h7tXhNN1L3fv1Po8GZXVWdStmLlTfBVtle/Y7/zWX4E+QAdN9923UWFstvkDao1ta5zuf7T6tu+9/8AOt2l4hJ1AwcBmsuRAsBsBfa1hYb28VVZO6OKyeH6xfPf9/Wzr/2BL2uuVwMQdxckA/bY1xcS0jRNgzAkexuBf/I1cuY+E6zSacSSBR6kvIJEJLbkBVCgkbk79qo+p1LO12tf4AH+CgCowZHkWpNNehXiFgiqgnfqaTWKyTWK9B4hSlKAvHLsoOnTf6cgfizH/S1fE/EA72icZJixYHsL72PY2He+29VBdSwUoCQpNyPBPzW7hmsMUge1wNiPcea2xR7ZxDS8OGhklSXryMhwLuWYP4xQ/Qcu+wt5sBXlUHM7LIHws63syNYjY/cHue96u3IsaSShFhzHoK2IA6RBJ9T/AEkSBT6bG+96gvxZ4I2mniLYXkRmsg7Wc2yawybcXawufveoT3plPudmg5/THBwApN2DKbEi1nVUYBH83UqNztUFz5xiHVyJJEka4riSi4s+wsXGTC43F7m+1VSs3raRlmKUpWmHZp+IOkckSmyy4Ze/oJtv+5qwxc86omNgsReED19P1G3T3ex3/s4xew7CqnVq5d48dLo9RGYGZZ8lEobEZdNlCscbOBfLEHxVJ+oOHi3FZdQoEsQLqEVXxIIUPKcbf8TOd/OIFbuG8an00caRqAY511KuPVu0YVVIFwAR4NjvViH4nNe7QsxycEmX/dtKXULZdnQYhW3tYnzXDDz3jo30wiZWaONBIslvojRLkY/8IIsQR796rbuDOq5v10UkoeGNHc5EGI3WwjJxOXY9OMm5P0iqvqeIB0ZWRTI0pkMu+ViD6B4C3JP/APKtOv52aWDU3JMsz4oGuxiiaMCXFyLevFVsPdj96OamT9QYpSlSBSlKAUpSgFKUoBSlKAUpSgFZBrFKAufB+ZtVqOjpOnHqI0R16Ulhmq3YszuwCuighXFrAeaieZeGwwsvSc+oeqJmVmjIt/XGSjqb7EG/e4FaeV+KDS6gTEFrJMthbu8LoDvsQCwNvirHwXnWOPTuk8JkkeeORiqoEkVWiODC1hshGy/1Htc1OPDji7jt7uP31Kcm+SoRcOkdM1W65Fb3FrqhYjv/AHReuW1egcV51hlmyWGQrm7BTjc5aVogLC+4JBubmwqV0XPEEizyy4xyASBPSt3UmUxwlQhunqjvuN13uK66U+pB5VjXTotA8pYIAcELt6gAFFrkliB5A+5Aqw808yRan8pijkQIFZZMQG+jZVTZRZbbWHwN7y3Fuew4mEJljzgwBYJcnrBgnoAAjSPNF82b7VlLuaef0Aq78D/DmbUac6gyRomBZBkDkbbBmvig973I8gVx8M5YEeqWPUmJlMM0nomyX0RsRm0VyouN7b2rz4/EYsk3CMk2tqLeOSVtEJwzjEunN4nKn4J2+xBuPm1buN8wTavHrMWwFh6mN9ybksxJO5H7/Jq2cQ/D7GdWQjoN0nCFjfF5448epj2u9wSL4+L1q1nJsSvO2REawkxp6iWcaOKViXAxADP2J33t2r0aGRZQjWKveu/DxgWKzRqoLuy+omKINOMiQvr/ALFgABc+wqCm5aZda2kMi3XItJY2CrEZCcbZH0g7d77UcWgQNd/BeGPqZkhjtk5tc9gPLE+wFzVof8O5B/v48snGNmvgkoRpO3YXBt3O9u1bdH+G8kgyXURBGeFEYhgWMixsPSdwQsim339qPHKqXIs2czcu6Thkis7PqA28UWwW6gZGZxuVyOyrY2O596lxnjUupYZkBFsEjQYxoAOyRjYVp4nplidkSQSqLWdQwBuoJFmAIsbjf2NcVefDhcEtb1S7/wBdC5SvhUjNYpSuxApSlAKUpQClKUApSlAKUpQClKUApSlAKUpQHqE54XE8ayLAHWNSf05CgBXTkiXE+qUjrYldhffeuWDW8FKxsY2DXiDoyk2BdA5uPZIy3f8A3p8151lS9Xr9AelT8b4bDNGYIoT/AN5UtIFkBjjVYSHS/uwk2tWjhOq4UItIHWLqAN1zIrk5FX74ixXIgr+3bc155el6awejfn+FpGrdOB3CzHDpyDJr/plrnZe3pBO3kV9abU8ICoCkRP5iYnNZLiPOXp/SD6cTF9iO3evN70ypr9AXrmTiulXT46J0V3eRZBEjpnGS/wBYY2xsVAX1ftuKpel1bxMHjdkcdmU2I/cVpJrFS3vYLXyvHPq2lVtVIkaI08l5d2KWIIDuAWuFOR2FrnxSTgvElGN5LTdMFRMDlkqhA657ekqAG8W8CoPhnE3g6uFv1YXia4v6Xte2+x2G9d+m5t1KTPMGQu4jByRSP0lCoQCNmUAWP3rU11BOcB4dro5eo7pkunk1CiabK6oCwuBICp9bEE7DJie5rk4jwLiR1Mk7qVn9UrOkigp32urelrA2XuQKjZua9SyquSgLFJCAqKPRKAHvYdzbv73PmvvTc46pJZpQyFpypkDRqVJUEA4kWBAZht/eNbaBMaXhetRoplf8w5SOUL1MkAZmP6pEoKgFc8u11Jv6a18ai4oetqnLRqSrP0pQFOIjCsqq5JABjOQv3BvULo+aNRFYKy2wWMgoCGRc/QwIsVIdgfcGsa7mfUShg7CzKyWCgAKxjuqgCwH6aAW7WpaoEa2qbDp5HDLPHxla2X3t/rWilKgClKUApSlAKUpQClKUApSlAKUpQClKUApSlAKUpQClKUApSlAKUpQClKUApSlAKUpQClKUApSlAKUpQClKUApSlAKUpQClKUB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73050" y="-12192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19200"/>
            <a:ext cx="6110288" cy="4576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3135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36782"/>
            <a:ext cx="8229600" cy="5791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Long Term Disability Insurance- A</a:t>
            </a:r>
            <a:r>
              <a:rPr lang="en-US" dirty="0" smtClean="0">
                <a:effectLst/>
              </a:rPr>
              <a:t> insurance policy that protects an employee from loss of income in the event that he or she is unable to work due to illness, injury, or accident for a long period of time.</a:t>
            </a:r>
            <a:endParaRPr lang="en-US" dirty="0" smtClean="0"/>
          </a:p>
          <a:p>
            <a:r>
              <a:rPr lang="en-US" dirty="0" smtClean="0"/>
              <a:t> Disability- </a:t>
            </a:r>
            <a:r>
              <a:rPr lang="en-US" dirty="0" smtClean="0">
                <a:effectLst/>
              </a:rPr>
              <a:t>A physical or mental condition that limits a person's movements, senses, or activities. the fact or condition of being addicted to a particular substance, thing, or activity</a:t>
            </a:r>
          </a:p>
          <a:p>
            <a:r>
              <a:rPr lang="en-US" dirty="0" smtClean="0"/>
              <a:t>Addiction-</a:t>
            </a:r>
            <a:r>
              <a:rPr lang="en-US" dirty="0" smtClean="0">
                <a:effectLst/>
              </a:rPr>
              <a:t>the fact or condition of being addicted to a particular substance, thing, or activity.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235344"/>
            <a:ext cx="388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Key-Terms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640104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32037"/>
            <a:ext cx="8229600" cy="4525963"/>
          </a:xfrm>
        </p:spPr>
        <p:txBody>
          <a:bodyPr/>
          <a:lstStyle/>
          <a:p>
            <a:r>
              <a:rPr lang="en-US" dirty="0" smtClean="0"/>
              <a:t>He is in working condition, he is fully recovered and went through his full treatment. </a:t>
            </a:r>
          </a:p>
          <a:p>
            <a:r>
              <a:rPr lang="en-US" dirty="0" smtClean="0"/>
              <a:t>Also has been through a number of rehabs, and he needs to get his stuff together.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838200"/>
            <a:ext cx="655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Decision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327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171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Drug Addict Who Completes Rehab No Longer Due Disability Coverage</vt:lpstr>
      <vt:lpstr>PowerPoint Presentation</vt:lpstr>
      <vt:lpstr>PowerPoint Presentation</vt:lpstr>
      <vt:lpstr>PowerPoint Presentation</vt:lpstr>
      <vt:lpstr>PowerPoint Presentation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Addict Who Completes Rehab No Longer Due Disability Coverage</dc:title>
  <dc:creator>Justin Larwa</dc:creator>
  <cp:lastModifiedBy>Justin Larwa</cp:lastModifiedBy>
  <cp:revision>2</cp:revision>
  <dcterms:created xsi:type="dcterms:W3CDTF">2014-04-25T15:56:53Z</dcterms:created>
  <dcterms:modified xsi:type="dcterms:W3CDTF">2014-04-25T16:10:34Z</dcterms:modified>
</cp:coreProperties>
</file>